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6" r:id="rId2"/>
    <p:sldId id="267" r:id="rId3"/>
    <p:sldId id="259" r:id="rId4"/>
    <p:sldId id="263" r:id="rId5"/>
    <p:sldId id="266" r:id="rId6"/>
    <p:sldId id="264"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9"/>
    <p:restoredTop sz="78912" autoAdjust="0"/>
  </p:normalViewPr>
  <p:slideViewPr>
    <p:cSldViewPr snapToGrid="0" snapToObjects="1">
      <p:cViewPr varScale="1">
        <p:scale>
          <a:sx n="100" d="100"/>
          <a:sy n="100" d="100"/>
        </p:scale>
        <p:origin x="1592"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30A034-71D0-4F54-BBD8-C14068F24892}" type="datetimeFigureOut">
              <a:rPr lang="en-US" smtClean="0"/>
              <a:t>8/9/22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EFCFB5-17AA-42EC-95B3-D4E8B3B80FDB}" type="slidenum">
              <a:rPr lang="en-US" smtClean="0"/>
              <a:t>‹#›</a:t>
            </a:fld>
            <a:endParaRPr lang="en-US"/>
          </a:p>
        </p:txBody>
      </p:sp>
    </p:spTree>
    <p:extLst>
      <p:ext uri="{BB962C8B-B14F-4D97-AF65-F5344CB8AC3E}">
        <p14:creationId xmlns:p14="http://schemas.microsoft.com/office/powerpoint/2010/main" val="1278493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7EFCFB5-17AA-42EC-95B3-D4E8B3B80FDB}" type="slidenum">
              <a:rPr lang="en-US" smtClean="0"/>
              <a:t>2</a:t>
            </a:fld>
            <a:endParaRPr lang="en-US" dirty="0"/>
          </a:p>
        </p:txBody>
      </p:sp>
    </p:spTree>
    <p:extLst>
      <p:ext uri="{BB962C8B-B14F-4D97-AF65-F5344CB8AC3E}">
        <p14:creationId xmlns:p14="http://schemas.microsoft.com/office/powerpoint/2010/main" val="3205290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7EFCFB5-17AA-42EC-95B3-D4E8B3B80FDB}" type="slidenum">
              <a:rPr lang="en-US" smtClean="0"/>
              <a:t>3</a:t>
            </a:fld>
            <a:endParaRPr lang="en-US" dirty="0"/>
          </a:p>
        </p:txBody>
      </p:sp>
    </p:spTree>
    <p:extLst>
      <p:ext uri="{BB962C8B-B14F-4D97-AF65-F5344CB8AC3E}">
        <p14:creationId xmlns:p14="http://schemas.microsoft.com/office/powerpoint/2010/main" val="1416304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7EFCFB5-17AA-42EC-95B3-D4E8B3B80FDB}" type="slidenum">
              <a:rPr lang="en-US" smtClean="0"/>
              <a:t>4</a:t>
            </a:fld>
            <a:endParaRPr lang="en-US" dirty="0"/>
          </a:p>
        </p:txBody>
      </p:sp>
    </p:spTree>
    <p:extLst>
      <p:ext uri="{BB962C8B-B14F-4D97-AF65-F5344CB8AC3E}">
        <p14:creationId xmlns:p14="http://schemas.microsoft.com/office/powerpoint/2010/main" val="343922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7EFCFB5-17AA-42EC-95B3-D4E8B3B80FDB}" type="slidenum">
              <a:rPr lang="en-US" smtClean="0"/>
              <a:t>5</a:t>
            </a:fld>
            <a:endParaRPr lang="en-US" dirty="0"/>
          </a:p>
        </p:txBody>
      </p:sp>
    </p:spTree>
    <p:extLst>
      <p:ext uri="{BB962C8B-B14F-4D97-AF65-F5344CB8AC3E}">
        <p14:creationId xmlns:p14="http://schemas.microsoft.com/office/powerpoint/2010/main" val="3578665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7EFCFB5-17AA-42EC-95B3-D4E8B3B80FDB}" type="slidenum">
              <a:rPr lang="en-US" smtClean="0"/>
              <a:t>6</a:t>
            </a:fld>
            <a:endParaRPr lang="en-US" dirty="0"/>
          </a:p>
        </p:txBody>
      </p:sp>
    </p:spTree>
    <p:extLst>
      <p:ext uri="{BB962C8B-B14F-4D97-AF65-F5344CB8AC3E}">
        <p14:creationId xmlns:p14="http://schemas.microsoft.com/office/powerpoint/2010/main" val="1903087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D8FBF-02CC-4B48-A4CD-535AD981C495}"/>
              </a:ext>
            </a:extLst>
          </p:cNvPr>
          <p:cNvSpPr>
            <a:spLocks noGrp="1"/>
          </p:cNvSpPr>
          <p:nvPr>
            <p:ph type="ctrTitle"/>
          </p:nvPr>
        </p:nvSpPr>
        <p:spPr>
          <a:xfrm>
            <a:off x="0" y="17255"/>
            <a:ext cx="6758609" cy="1582945"/>
          </a:xfrm>
        </p:spPr>
        <p:txBody>
          <a:bodyPr anchor="b">
            <a:normAutofit/>
          </a:bodyPr>
          <a:lstStyle>
            <a:lvl1pPr algn="ctr">
              <a:defRPr sz="5400">
                <a:solidFill>
                  <a:srgbClr val="002060"/>
                </a:solidFill>
                <a:latin typeface="Libre Franklin" pitchFamily="2" charset="77"/>
              </a:defRPr>
            </a:lvl1pPr>
          </a:lstStyle>
          <a:p>
            <a:r>
              <a:rPr lang="en-US" dirty="0"/>
              <a:t>Click to edit Master title style</a:t>
            </a:r>
          </a:p>
        </p:txBody>
      </p:sp>
      <p:sp>
        <p:nvSpPr>
          <p:cNvPr id="3" name="Subtitle 2">
            <a:extLst>
              <a:ext uri="{FF2B5EF4-FFF2-40B4-BE49-F238E27FC236}">
                <a16:creationId xmlns:a16="http://schemas.microsoft.com/office/drawing/2014/main" id="{D5EBA870-CCAA-8047-A2DF-DF582519E1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latin typeface="Libre Franklin"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E35B465-CF44-9E4A-88E2-18816ADF2CFA}"/>
              </a:ext>
            </a:extLst>
          </p:cNvPr>
          <p:cNvSpPr>
            <a:spLocks noGrp="1"/>
          </p:cNvSpPr>
          <p:nvPr>
            <p:ph type="dt" sz="half" idx="10"/>
          </p:nvPr>
        </p:nvSpPr>
        <p:spPr/>
        <p:txBody>
          <a:bodyPr/>
          <a:lstStyle/>
          <a:p>
            <a:fld id="{491A5CA9-838F-9848-B6AE-8D9C7CD2CF0B}" type="datetimeFigureOut">
              <a:rPr lang="en-US" smtClean="0"/>
              <a:t>8/9/22</a:t>
            </a:fld>
            <a:endParaRPr lang="en-US"/>
          </a:p>
        </p:txBody>
      </p:sp>
      <p:sp>
        <p:nvSpPr>
          <p:cNvPr id="5" name="Footer Placeholder 4">
            <a:extLst>
              <a:ext uri="{FF2B5EF4-FFF2-40B4-BE49-F238E27FC236}">
                <a16:creationId xmlns:a16="http://schemas.microsoft.com/office/drawing/2014/main" id="{16CBE62D-9B93-6E41-836B-9827570FA9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892789-5CC9-A84F-B87B-2BB966094575}"/>
              </a:ext>
            </a:extLst>
          </p:cNvPr>
          <p:cNvSpPr>
            <a:spLocks noGrp="1"/>
          </p:cNvSpPr>
          <p:nvPr>
            <p:ph type="sldNum" sz="quarter" idx="12"/>
          </p:nvPr>
        </p:nvSpPr>
        <p:spPr/>
        <p:txBody>
          <a:bodyPr/>
          <a:lstStyle/>
          <a:p>
            <a:fld id="{D7ED5E36-494E-9B47-B1DA-2034EEE0FFBF}" type="slidenum">
              <a:rPr lang="en-US" smtClean="0"/>
              <a:t>‹#›</a:t>
            </a:fld>
            <a:endParaRPr lang="en-US"/>
          </a:p>
        </p:txBody>
      </p:sp>
    </p:spTree>
    <p:extLst>
      <p:ext uri="{BB962C8B-B14F-4D97-AF65-F5344CB8AC3E}">
        <p14:creationId xmlns:p14="http://schemas.microsoft.com/office/powerpoint/2010/main" val="1850493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76230-8EA2-E547-A100-FE9BC98839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21D29B-0E75-A64A-8B39-48808C8796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3498DA-EB43-2645-A570-4D5BCACCD0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A1039E-5402-7241-9137-B9A917E57C9A}"/>
              </a:ext>
            </a:extLst>
          </p:cNvPr>
          <p:cNvSpPr>
            <a:spLocks noGrp="1"/>
          </p:cNvSpPr>
          <p:nvPr>
            <p:ph type="dt" sz="half" idx="10"/>
          </p:nvPr>
        </p:nvSpPr>
        <p:spPr/>
        <p:txBody>
          <a:bodyPr/>
          <a:lstStyle/>
          <a:p>
            <a:fld id="{491A5CA9-838F-9848-B6AE-8D9C7CD2CF0B}" type="datetimeFigureOut">
              <a:rPr lang="en-US" smtClean="0"/>
              <a:t>8/9/22</a:t>
            </a:fld>
            <a:endParaRPr lang="en-US"/>
          </a:p>
        </p:txBody>
      </p:sp>
      <p:sp>
        <p:nvSpPr>
          <p:cNvPr id="6" name="Footer Placeholder 5">
            <a:extLst>
              <a:ext uri="{FF2B5EF4-FFF2-40B4-BE49-F238E27FC236}">
                <a16:creationId xmlns:a16="http://schemas.microsoft.com/office/drawing/2014/main" id="{E971C44A-CB20-2D44-8BA9-1D8A0C96E6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5A0AEB-2E49-D641-8F71-55E4DB5EF694}"/>
              </a:ext>
            </a:extLst>
          </p:cNvPr>
          <p:cNvSpPr>
            <a:spLocks noGrp="1"/>
          </p:cNvSpPr>
          <p:nvPr>
            <p:ph type="sldNum" sz="quarter" idx="12"/>
          </p:nvPr>
        </p:nvSpPr>
        <p:spPr/>
        <p:txBody>
          <a:bodyPr/>
          <a:lstStyle/>
          <a:p>
            <a:fld id="{D7ED5E36-494E-9B47-B1DA-2034EEE0FFBF}" type="slidenum">
              <a:rPr lang="en-US" smtClean="0"/>
              <a:t>‹#›</a:t>
            </a:fld>
            <a:endParaRPr lang="en-US"/>
          </a:p>
        </p:txBody>
      </p:sp>
    </p:spTree>
    <p:extLst>
      <p:ext uri="{BB962C8B-B14F-4D97-AF65-F5344CB8AC3E}">
        <p14:creationId xmlns:p14="http://schemas.microsoft.com/office/powerpoint/2010/main" val="3524306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01A76-1A0D-D14F-ABC1-44BF54311A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5C96A4-3A6C-3743-89E9-B09ED20058A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DEFC4-8364-AB4E-A7EE-F71F58F9207F}"/>
              </a:ext>
            </a:extLst>
          </p:cNvPr>
          <p:cNvSpPr>
            <a:spLocks noGrp="1"/>
          </p:cNvSpPr>
          <p:nvPr>
            <p:ph type="dt" sz="half" idx="10"/>
          </p:nvPr>
        </p:nvSpPr>
        <p:spPr/>
        <p:txBody>
          <a:bodyPr/>
          <a:lstStyle/>
          <a:p>
            <a:fld id="{491A5CA9-838F-9848-B6AE-8D9C7CD2CF0B}" type="datetimeFigureOut">
              <a:rPr lang="en-US" smtClean="0"/>
              <a:t>8/9/22</a:t>
            </a:fld>
            <a:endParaRPr lang="en-US"/>
          </a:p>
        </p:txBody>
      </p:sp>
      <p:sp>
        <p:nvSpPr>
          <p:cNvPr id="5" name="Footer Placeholder 4">
            <a:extLst>
              <a:ext uri="{FF2B5EF4-FFF2-40B4-BE49-F238E27FC236}">
                <a16:creationId xmlns:a16="http://schemas.microsoft.com/office/drawing/2014/main" id="{462CB51D-3B57-7E4C-93CD-6692AD58A1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E460C0-6E53-3A43-A087-CA8678FA8DF9}"/>
              </a:ext>
            </a:extLst>
          </p:cNvPr>
          <p:cNvSpPr>
            <a:spLocks noGrp="1"/>
          </p:cNvSpPr>
          <p:nvPr>
            <p:ph type="sldNum" sz="quarter" idx="12"/>
          </p:nvPr>
        </p:nvSpPr>
        <p:spPr/>
        <p:txBody>
          <a:bodyPr/>
          <a:lstStyle/>
          <a:p>
            <a:fld id="{D7ED5E36-494E-9B47-B1DA-2034EEE0FFBF}" type="slidenum">
              <a:rPr lang="en-US" smtClean="0"/>
              <a:t>‹#›</a:t>
            </a:fld>
            <a:endParaRPr lang="en-US"/>
          </a:p>
        </p:txBody>
      </p:sp>
    </p:spTree>
    <p:extLst>
      <p:ext uri="{BB962C8B-B14F-4D97-AF65-F5344CB8AC3E}">
        <p14:creationId xmlns:p14="http://schemas.microsoft.com/office/powerpoint/2010/main" val="2174760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9BCF17-5345-6644-B10D-F0749D3478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8F382A-605D-C24E-ACAB-3ED4C45B677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F50B5-F215-A741-A4F9-83DD733A8455}"/>
              </a:ext>
            </a:extLst>
          </p:cNvPr>
          <p:cNvSpPr>
            <a:spLocks noGrp="1"/>
          </p:cNvSpPr>
          <p:nvPr>
            <p:ph type="dt" sz="half" idx="10"/>
          </p:nvPr>
        </p:nvSpPr>
        <p:spPr/>
        <p:txBody>
          <a:bodyPr/>
          <a:lstStyle/>
          <a:p>
            <a:fld id="{491A5CA9-838F-9848-B6AE-8D9C7CD2CF0B}" type="datetimeFigureOut">
              <a:rPr lang="en-US" smtClean="0"/>
              <a:t>8/9/22</a:t>
            </a:fld>
            <a:endParaRPr lang="en-US"/>
          </a:p>
        </p:txBody>
      </p:sp>
      <p:sp>
        <p:nvSpPr>
          <p:cNvPr id="5" name="Footer Placeholder 4">
            <a:extLst>
              <a:ext uri="{FF2B5EF4-FFF2-40B4-BE49-F238E27FC236}">
                <a16:creationId xmlns:a16="http://schemas.microsoft.com/office/drawing/2014/main" id="{B9BABC62-3100-6A49-8211-12596DA293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D87A5-DB66-3E47-8534-9146F821E096}"/>
              </a:ext>
            </a:extLst>
          </p:cNvPr>
          <p:cNvSpPr>
            <a:spLocks noGrp="1"/>
          </p:cNvSpPr>
          <p:nvPr>
            <p:ph type="sldNum" sz="quarter" idx="12"/>
          </p:nvPr>
        </p:nvSpPr>
        <p:spPr/>
        <p:txBody>
          <a:bodyPr/>
          <a:lstStyle/>
          <a:p>
            <a:fld id="{D7ED5E36-494E-9B47-B1DA-2034EEE0FFBF}" type="slidenum">
              <a:rPr lang="en-US" smtClean="0"/>
              <a:t>‹#›</a:t>
            </a:fld>
            <a:endParaRPr lang="en-US"/>
          </a:p>
        </p:txBody>
      </p:sp>
    </p:spTree>
    <p:extLst>
      <p:ext uri="{BB962C8B-B14F-4D97-AF65-F5344CB8AC3E}">
        <p14:creationId xmlns:p14="http://schemas.microsoft.com/office/powerpoint/2010/main" val="99617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EA80682-2A63-E448-8D58-55E1C490BA4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D8046B-1898-5A41-A995-0D4DB56002AC}"/>
              </a:ext>
            </a:extLst>
          </p:cNvPr>
          <p:cNvSpPr>
            <a:spLocks noGrp="1"/>
          </p:cNvSpPr>
          <p:nvPr>
            <p:ph type="title"/>
          </p:nvPr>
        </p:nvSpPr>
        <p:spPr>
          <a:xfrm>
            <a:off x="162339" y="136525"/>
            <a:ext cx="5572538" cy="936901"/>
          </a:xfrm>
        </p:spPr>
        <p:txBody>
          <a:bodyPr>
            <a:normAutofit/>
          </a:bodyPr>
          <a:lstStyle>
            <a:lvl1pPr>
              <a:defRPr sz="3600">
                <a:solidFill>
                  <a:srgbClr val="002060"/>
                </a:solidFill>
                <a:latin typeface="Libre Franklin"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A2EE38FE-4597-AC4C-BA1E-3E17C5865D0D}"/>
              </a:ext>
            </a:extLst>
          </p:cNvPr>
          <p:cNvSpPr>
            <a:spLocks noGrp="1"/>
          </p:cNvSpPr>
          <p:nvPr>
            <p:ph idx="1"/>
          </p:nvPr>
        </p:nvSpPr>
        <p:spPr>
          <a:xfrm>
            <a:off x="838200" y="1825625"/>
            <a:ext cx="10515600" cy="4351338"/>
          </a:xfrm>
          <a:prstGeom prst="rect">
            <a:avLst/>
          </a:prstGeom>
        </p:spPr>
        <p:txBody>
          <a:bodyPr/>
          <a:lstStyle>
            <a:lvl1pPr>
              <a:defRPr>
                <a:solidFill>
                  <a:srgbClr val="002060"/>
                </a:solidFill>
                <a:latin typeface="Libre Franklin" pitchFamily="2" charset="77"/>
              </a:defRPr>
            </a:lvl1pPr>
            <a:lvl2pPr>
              <a:defRPr>
                <a:solidFill>
                  <a:srgbClr val="002060"/>
                </a:solidFill>
                <a:latin typeface="Libre Franklin" pitchFamily="2" charset="77"/>
              </a:defRPr>
            </a:lvl2pPr>
            <a:lvl3pPr>
              <a:defRPr>
                <a:solidFill>
                  <a:srgbClr val="002060"/>
                </a:solidFill>
                <a:latin typeface="Libre Franklin" pitchFamily="2" charset="77"/>
              </a:defRPr>
            </a:lvl3pPr>
            <a:lvl4pPr>
              <a:defRPr>
                <a:solidFill>
                  <a:srgbClr val="002060"/>
                </a:solidFill>
                <a:latin typeface="Libre Franklin" pitchFamily="2" charset="77"/>
              </a:defRPr>
            </a:lvl4pPr>
            <a:lvl5pPr>
              <a:defRPr>
                <a:solidFill>
                  <a:srgbClr val="002060"/>
                </a:solidFill>
                <a:latin typeface="Libre Franklin"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6E128D-C2A0-6E48-8131-5588801FE59B}"/>
              </a:ext>
            </a:extLst>
          </p:cNvPr>
          <p:cNvSpPr>
            <a:spLocks noGrp="1"/>
          </p:cNvSpPr>
          <p:nvPr>
            <p:ph type="dt" sz="half" idx="10"/>
          </p:nvPr>
        </p:nvSpPr>
        <p:spPr/>
        <p:txBody>
          <a:bodyPr/>
          <a:lstStyle/>
          <a:p>
            <a:fld id="{491A5CA9-838F-9848-B6AE-8D9C7CD2CF0B}" type="datetimeFigureOut">
              <a:rPr lang="en-US" smtClean="0"/>
              <a:t>8/9/22</a:t>
            </a:fld>
            <a:endParaRPr lang="en-US"/>
          </a:p>
        </p:txBody>
      </p:sp>
      <p:sp>
        <p:nvSpPr>
          <p:cNvPr id="5" name="Footer Placeholder 4">
            <a:extLst>
              <a:ext uri="{FF2B5EF4-FFF2-40B4-BE49-F238E27FC236}">
                <a16:creationId xmlns:a16="http://schemas.microsoft.com/office/drawing/2014/main" id="{1B45799A-6BEE-0B48-8165-6AB541E2E3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B8B8D7-37B6-A54F-BF35-116E84871F13}"/>
              </a:ext>
            </a:extLst>
          </p:cNvPr>
          <p:cNvSpPr>
            <a:spLocks noGrp="1"/>
          </p:cNvSpPr>
          <p:nvPr>
            <p:ph type="sldNum" sz="quarter" idx="12"/>
          </p:nvPr>
        </p:nvSpPr>
        <p:spPr/>
        <p:txBody>
          <a:bodyPr/>
          <a:lstStyle/>
          <a:p>
            <a:fld id="{D7ED5E36-494E-9B47-B1DA-2034EEE0FFBF}" type="slidenum">
              <a:rPr lang="en-US" smtClean="0"/>
              <a:t>‹#›</a:t>
            </a:fld>
            <a:endParaRPr lang="en-US"/>
          </a:p>
        </p:txBody>
      </p:sp>
    </p:spTree>
    <p:extLst>
      <p:ext uri="{BB962C8B-B14F-4D97-AF65-F5344CB8AC3E}">
        <p14:creationId xmlns:p14="http://schemas.microsoft.com/office/powerpoint/2010/main" val="3196198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A80682-2A63-E448-8D58-55E1C490BA4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D8046B-1898-5A41-A995-0D4DB56002AC}"/>
              </a:ext>
            </a:extLst>
          </p:cNvPr>
          <p:cNvSpPr>
            <a:spLocks noGrp="1"/>
          </p:cNvSpPr>
          <p:nvPr>
            <p:ph type="title"/>
          </p:nvPr>
        </p:nvSpPr>
        <p:spPr>
          <a:xfrm>
            <a:off x="92766" y="136525"/>
            <a:ext cx="5572538" cy="936901"/>
          </a:xfrm>
        </p:spPr>
        <p:txBody>
          <a:bodyPr>
            <a:normAutofit/>
          </a:bodyPr>
          <a:lstStyle>
            <a:lvl1pPr>
              <a:defRPr sz="3600">
                <a:solidFill>
                  <a:schemeClr val="bg1"/>
                </a:solidFill>
                <a:latin typeface="Libre Franklin"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A2EE38FE-4597-AC4C-BA1E-3E17C5865D0D}"/>
              </a:ext>
            </a:extLst>
          </p:cNvPr>
          <p:cNvSpPr>
            <a:spLocks noGrp="1"/>
          </p:cNvSpPr>
          <p:nvPr>
            <p:ph idx="1"/>
          </p:nvPr>
        </p:nvSpPr>
        <p:spPr>
          <a:xfrm>
            <a:off x="838200" y="1825625"/>
            <a:ext cx="10515600" cy="4351338"/>
          </a:xfrm>
          <a:prstGeom prst="rect">
            <a:avLst/>
          </a:prstGeom>
        </p:spPr>
        <p:txBody>
          <a:bodyPr/>
          <a:lstStyle>
            <a:lvl1pPr>
              <a:defRPr>
                <a:solidFill>
                  <a:srgbClr val="002060"/>
                </a:solidFill>
                <a:latin typeface="Libre Franklin" pitchFamily="2" charset="77"/>
              </a:defRPr>
            </a:lvl1pPr>
            <a:lvl2pPr>
              <a:defRPr>
                <a:solidFill>
                  <a:srgbClr val="002060"/>
                </a:solidFill>
                <a:latin typeface="Libre Franklin" pitchFamily="2" charset="77"/>
              </a:defRPr>
            </a:lvl2pPr>
            <a:lvl3pPr>
              <a:defRPr>
                <a:solidFill>
                  <a:srgbClr val="002060"/>
                </a:solidFill>
                <a:latin typeface="Libre Franklin" pitchFamily="2" charset="77"/>
              </a:defRPr>
            </a:lvl3pPr>
            <a:lvl4pPr>
              <a:defRPr>
                <a:solidFill>
                  <a:srgbClr val="002060"/>
                </a:solidFill>
                <a:latin typeface="Libre Franklin" pitchFamily="2" charset="77"/>
              </a:defRPr>
            </a:lvl4pPr>
            <a:lvl5pPr>
              <a:defRPr>
                <a:solidFill>
                  <a:srgbClr val="002060"/>
                </a:solidFill>
                <a:latin typeface="Libre Franklin"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6E128D-C2A0-6E48-8131-5588801FE59B}"/>
              </a:ext>
            </a:extLst>
          </p:cNvPr>
          <p:cNvSpPr>
            <a:spLocks noGrp="1"/>
          </p:cNvSpPr>
          <p:nvPr>
            <p:ph type="dt" sz="half" idx="10"/>
          </p:nvPr>
        </p:nvSpPr>
        <p:spPr/>
        <p:txBody>
          <a:bodyPr/>
          <a:lstStyle/>
          <a:p>
            <a:fld id="{491A5CA9-838F-9848-B6AE-8D9C7CD2CF0B}" type="datetimeFigureOut">
              <a:rPr lang="en-US" smtClean="0"/>
              <a:t>8/9/22</a:t>
            </a:fld>
            <a:endParaRPr lang="en-US"/>
          </a:p>
        </p:txBody>
      </p:sp>
      <p:sp>
        <p:nvSpPr>
          <p:cNvPr id="5" name="Footer Placeholder 4">
            <a:extLst>
              <a:ext uri="{FF2B5EF4-FFF2-40B4-BE49-F238E27FC236}">
                <a16:creationId xmlns:a16="http://schemas.microsoft.com/office/drawing/2014/main" id="{1B45799A-6BEE-0B48-8165-6AB541E2E3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B8B8D7-37B6-A54F-BF35-116E84871F13}"/>
              </a:ext>
            </a:extLst>
          </p:cNvPr>
          <p:cNvSpPr>
            <a:spLocks noGrp="1"/>
          </p:cNvSpPr>
          <p:nvPr>
            <p:ph type="sldNum" sz="quarter" idx="12"/>
          </p:nvPr>
        </p:nvSpPr>
        <p:spPr/>
        <p:txBody>
          <a:bodyPr/>
          <a:lstStyle/>
          <a:p>
            <a:fld id="{D7ED5E36-494E-9B47-B1DA-2034EEE0FFBF}" type="slidenum">
              <a:rPr lang="en-US" smtClean="0"/>
              <a:t>‹#›</a:t>
            </a:fld>
            <a:endParaRPr lang="en-US"/>
          </a:p>
        </p:txBody>
      </p:sp>
    </p:spTree>
    <p:extLst>
      <p:ext uri="{BB962C8B-B14F-4D97-AF65-F5344CB8AC3E}">
        <p14:creationId xmlns:p14="http://schemas.microsoft.com/office/powerpoint/2010/main" val="1423438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401E-1BE6-274E-B4D2-7D94D75BCC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276B87-7947-2D4D-9E1E-7E13B03238A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F0353A-B1D3-2D46-97A1-7EC4E287B394}"/>
              </a:ext>
            </a:extLst>
          </p:cNvPr>
          <p:cNvSpPr>
            <a:spLocks noGrp="1"/>
          </p:cNvSpPr>
          <p:nvPr>
            <p:ph type="dt" sz="half" idx="10"/>
          </p:nvPr>
        </p:nvSpPr>
        <p:spPr/>
        <p:txBody>
          <a:bodyPr/>
          <a:lstStyle/>
          <a:p>
            <a:fld id="{491A5CA9-838F-9848-B6AE-8D9C7CD2CF0B}" type="datetimeFigureOut">
              <a:rPr lang="en-US" smtClean="0"/>
              <a:t>8/9/22</a:t>
            </a:fld>
            <a:endParaRPr lang="en-US"/>
          </a:p>
        </p:txBody>
      </p:sp>
      <p:sp>
        <p:nvSpPr>
          <p:cNvPr id="5" name="Footer Placeholder 4">
            <a:extLst>
              <a:ext uri="{FF2B5EF4-FFF2-40B4-BE49-F238E27FC236}">
                <a16:creationId xmlns:a16="http://schemas.microsoft.com/office/drawing/2014/main" id="{529E07A2-B74C-A44C-95F3-47ED405A62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84C69-71F9-7E40-9617-3592BE55EDC3}"/>
              </a:ext>
            </a:extLst>
          </p:cNvPr>
          <p:cNvSpPr>
            <a:spLocks noGrp="1"/>
          </p:cNvSpPr>
          <p:nvPr>
            <p:ph type="sldNum" sz="quarter" idx="12"/>
          </p:nvPr>
        </p:nvSpPr>
        <p:spPr/>
        <p:txBody>
          <a:bodyPr/>
          <a:lstStyle/>
          <a:p>
            <a:fld id="{D7ED5E36-494E-9B47-B1DA-2034EEE0FFBF}" type="slidenum">
              <a:rPr lang="en-US" smtClean="0"/>
              <a:t>‹#›</a:t>
            </a:fld>
            <a:endParaRPr lang="en-US"/>
          </a:p>
        </p:txBody>
      </p:sp>
    </p:spTree>
    <p:extLst>
      <p:ext uri="{BB962C8B-B14F-4D97-AF65-F5344CB8AC3E}">
        <p14:creationId xmlns:p14="http://schemas.microsoft.com/office/powerpoint/2010/main" val="3717362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0E7A3-8E1C-5846-AAD9-6E4309FB4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1C983C-C251-5D43-8F61-016D30E4A6D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7978BE-5AF8-3841-9A67-E07EDDEF0AD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07B0D9-6697-B747-8B71-EDFFB02D016D}"/>
              </a:ext>
            </a:extLst>
          </p:cNvPr>
          <p:cNvSpPr>
            <a:spLocks noGrp="1"/>
          </p:cNvSpPr>
          <p:nvPr>
            <p:ph type="dt" sz="half" idx="10"/>
          </p:nvPr>
        </p:nvSpPr>
        <p:spPr/>
        <p:txBody>
          <a:bodyPr/>
          <a:lstStyle/>
          <a:p>
            <a:fld id="{491A5CA9-838F-9848-B6AE-8D9C7CD2CF0B}" type="datetimeFigureOut">
              <a:rPr lang="en-US" smtClean="0"/>
              <a:t>8/9/22</a:t>
            </a:fld>
            <a:endParaRPr lang="en-US"/>
          </a:p>
        </p:txBody>
      </p:sp>
      <p:sp>
        <p:nvSpPr>
          <p:cNvPr id="6" name="Footer Placeholder 5">
            <a:extLst>
              <a:ext uri="{FF2B5EF4-FFF2-40B4-BE49-F238E27FC236}">
                <a16:creationId xmlns:a16="http://schemas.microsoft.com/office/drawing/2014/main" id="{E2C4AC25-1A68-2F42-94A6-A04FF4B56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47922C-0EC1-6442-97EB-AB2C0E0EFB23}"/>
              </a:ext>
            </a:extLst>
          </p:cNvPr>
          <p:cNvSpPr>
            <a:spLocks noGrp="1"/>
          </p:cNvSpPr>
          <p:nvPr>
            <p:ph type="sldNum" sz="quarter" idx="12"/>
          </p:nvPr>
        </p:nvSpPr>
        <p:spPr/>
        <p:txBody>
          <a:bodyPr/>
          <a:lstStyle/>
          <a:p>
            <a:fld id="{D7ED5E36-494E-9B47-B1DA-2034EEE0FFBF}" type="slidenum">
              <a:rPr lang="en-US" smtClean="0"/>
              <a:t>‹#›</a:t>
            </a:fld>
            <a:endParaRPr lang="en-US"/>
          </a:p>
        </p:txBody>
      </p:sp>
    </p:spTree>
    <p:extLst>
      <p:ext uri="{BB962C8B-B14F-4D97-AF65-F5344CB8AC3E}">
        <p14:creationId xmlns:p14="http://schemas.microsoft.com/office/powerpoint/2010/main" val="1453006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9A7CF-9C3E-5D40-9C1A-5A4F7EF90C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6B9E0C-A394-8447-BAE0-6943A27E82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B410B6-26AD-7D46-80CB-72A46C0E5E8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4DFB5F-963C-C349-BE65-9A9DC5D5E9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806BA2-6FDD-1745-AC79-08A20290482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DEEE11-3449-6F47-B502-4F065E5E3AB3}"/>
              </a:ext>
            </a:extLst>
          </p:cNvPr>
          <p:cNvSpPr>
            <a:spLocks noGrp="1"/>
          </p:cNvSpPr>
          <p:nvPr>
            <p:ph type="dt" sz="half" idx="10"/>
          </p:nvPr>
        </p:nvSpPr>
        <p:spPr/>
        <p:txBody>
          <a:bodyPr/>
          <a:lstStyle/>
          <a:p>
            <a:fld id="{491A5CA9-838F-9848-B6AE-8D9C7CD2CF0B}" type="datetimeFigureOut">
              <a:rPr lang="en-US" smtClean="0"/>
              <a:t>8/9/22</a:t>
            </a:fld>
            <a:endParaRPr lang="en-US"/>
          </a:p>
        </p:txBody>
      </p:sp>
      <p:sp>
        <p:nvSpPr>
          <p:cNvPr id="8" name="Footer Placeholder 7">
            <a:extLst>
              <a:ext uri="{FF2B5EF4-FFF2-40B4-BE49-F238E27FC236}">
                <a16:creationId xmlns:a16="http://schemas.microsoft.com/office/drawing/2014/main" id="{509E8756-EEA7-874C-8AEB-D9B477F98C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D74522-3EA2-6345-94DC-61EA4885480D}"/>
              </a:ext>
            </a:extLst>
          </p:cNvPr>
          <p:cNvSpPr>
            <a:spLocks noGrp="1"/>
          </p:cNvSpPr>
          <p:nvPr>
            <p:ph type="sldNum" sz="quarter" idx="12"/>
          </p:nvPr>
        </p:nvSpPr>
        <p:spPr/>
        <p:txBody>
          <a:bodyPr/>
          <a:lstStyle/>
          <a:p>
            <a:fld id="{D7ED5E36-494E-9B47-B1DA-2034EEE0FFBF}" type="slidenum">
              <a:rPr lang="en-US" smtClean="0"/>
              <a:t>‹#›</a:t>
            </a:fld>
            <a:endParaRPr lang="en-US"/>
          </a:p>
        </p:txBody>
      </p:sp>
    </p:spTree>
    <p:extLst>
      <p:ext uri="{BB962C8B-B14F-4D97-AF65-F5344CB8AC3E}">
        <p14:creationId xmlns:p14="http://schemas.microsoft.com/office/powerpoint/2010/main" val="3519786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70AB1-F7C5-D843-81B8-FB765E4B0C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AF460A-F099-4548-B6A8-6BE0004855DD}"/>
              </a:ext>
            </a:extLst>
          </p:cNvPr>
          <p:cNvSpPr>
            <a:spLocks noGrp="1"/>
          </p:cNvSpPr>
          <p:nvPr>
            <p:ph type="dt" sz="half" idx="10"/>
          </p:nvPr>
        </p:nvSpPr>
        <p:spPr/>
        <p:txBody>
          <a:bodyPr/>
          <a:lstStyle/>
          <a:p>
            <a:fld id="{491A5CA9-838F-9848-B6AE-8D9C7CD2CF0B}" type="datetimeFigureOut">
              <a:rPr lang="en-US" smtClean="0"/>
              <a:t>8/9/22</a:t>
            </a:fld>
            <a:endParaRPr lang="en-US"/>
          </a:p>
        </p:txBody>
      </p:sp>
      <p:sp>
        <p:nvSpPr>
          <p:cNvPr id="4" name="Footer Placeholder 3">
            <a:extLst>
              <a:ext uri="{FF2B5EF4-FFF2-40B4-BE49-F238E27FC236}">
                <a16:creationId xmlns:a16="http://schemas.microsoft.com/office/drawing/2014/main" id="{FB9AD487-5380-D044-AC8F-32E4EFBC2D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52EBDF-CF24-1041-8CBC-219F8D422540}"/>
              </a:ext>
            </a:extLst>
          </p:cNvPr>
          <p:cNvSpPr>
            <a:spLocks noGrp="1"/>
          </p:cNvSpPr>
          <p:nvPr>
            <p:ph type="sldNum" sz="quarter" idx="12"/>
          </p:nvPr>
        </p:nvSpPr>
        <p:spPr/>
        <p:txBody>
          <a:bodyPr/>
          <a:lstStyle/>
          <a:p>
            <a:fld id="{D7ED5E36-494E-9B47-B1DA-2034EEE0FFBF}" type="slidenum">
              <a:rPr lang="en-US" smtClean="0"/>
              <a:t>‹#›</a:t>
            </a:fld>
            <a:endParaRPr lang="en-US"/>
          </a:p>
        </p:txBody>
      </p:sp>
    </p:spTree>
    <p:extLst>
      <p:ext uri="{BB962C8B-B14F-4D97-AF65-F5344CB8AC3E}">
        <p14:creationId xmlns:p14="http://schemas.microsoft.com/office/powerpoint/2010/main" val="24086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028027-B46B-A84B-91A7-50E1E63CEC09}"/>
              </a:ext>
            </a:extLst>
          </p:cNvPr>
          <p:cNvSpPr>
            <a:spLocks noGrp="1"/>
          </p:cNvSpPr>
          <p:nvPr>
            <p:ph type="dt" sz="half" idx="10"/>
          </p:nvPr>
        </p:nvSpPr>
        <p:spPr/>
        <p:txBody>
          <a:bodyPr/>
          <a:lstStyle/>
          <a:p>
            <a:fld id="{491A5CA9-838F-9848-B6AE-8D9C7CD2CF0B}" type="datetimeFigureOut">
              <a:rPr lang="en-US" smtClean="0"/>
              <a:t>8/9/22</a:t>
            </a:fld>
            <a:endParaRPr lang="en-US"/>
          </a:p>
        </p:txBody>
      </p:sp>
      <p:sp>
        <p:nvSpPr>
          <p:cNvPr id="3" name="Footer Placeholder 2">
            <a:extLst>
              <a:ext uri="{FF2B5EF4-FFF2-40B4-BE49-F238E27FC236}">
                <a16:creationId xmlns:a16="http://schemas.microsoft.com/office/drawing/2014/main" id="{5970D50B-0BCF-7A42-AD4B-05AE98EC2A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A1C426-314C-9F40-BE98-C3D21F4C50BF}"/>
              </a:ext>
            </a:extLst>
          </p:cNvPr>
          <p:cNvSpPr>
            <a:spLocks noGrp="1"/>
          </p:cNvSpPr>
          <p:nvPr>
            <p:ph type="sldNum" sz="quarter" idx="12"/>
          </p:nvPr>
        </p:nvSpPr>
        <p:spPr/>
        <p:txBody>
          <a:bodyPr/>
          <a:lstStyle/>
          <a:p>
            <a:fld id="{D7ED5E36-494E-9B47-B1DA-2034EEE0FFBF}" type="slidenum">
              <a:rPr lang="en-US" smtClean="0"/>
              <a:t>‹#›</a:t>
            </a:fld>
            <a:endParaRPr lang="en-US"/>
          </a:p>
        </p:txBody>
      </p:sp>
    </p:spTree>
    <p:extLst>
      <p:ext uri="{BB962C8B-B14F-4D97-AF65-F5344CB8AC3E}">
        <p14:creationId xmlns:p14="http://schemas.microsoft.com/office/powerpoint/2010/main" val="257135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8589D-9392-6B47-807F-C50C09A7CC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6BFCB0-C782-4641-AE6F-D163B9D9EB5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64FB1F-27C0-E84E-84EE-0AD84C5843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6CF12A-2674-A545-B015-D8C3DB8B3E33}"/>
              </a:ext>
            </a:extLst>
          </p:cNvPr>
          <p:cNvSpPr>
            <a:spLocks noGrp="1"/>
          </p:cNvSpPr>
          <p:nvPr>
            <p:ph type="dt" sz="half" idx="10"/>
          </p:nvPr>
        </p:nvSpPr>
        <p:spPr/>
        <p:txBody>
          <a:bodyPr/>
          <a:lstStyle/>
          <a:p>
            <a:fld id="{491A5CA9-838F-9848-B6AE-8D9C7CD2CF0B}" type="datetimeFigureOut">
              <a:rPr lang="en-US" smtClean="0"/>
              <a:t>8/9/22</a:t>
            </a:fld>
            <a:endParaRPr lang="en-US"/>
          </a:p>
        </p:txBody>
      </p:sp>
      <p:sp>
        <p:nvSpPr>
          <p:cNvPr id="6" name="Footer Placeholder 5">
            <a:extLst>
              <a:ext uri="{FF2B5EF4-FFF2-40B4-BE49-F238E27FC236}">
                <a16:creationId xmlns:a16="http://schemas.microsoft.com/office/drawing/2014/main" id="{450E582C-DA51-204B-9BC1-FA7CA9F42A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522FC6-2B8D-1D4D-A74B-CC2A1F5C0B03}"/>
              </a:ext>
            </a:extLst>
          </p:cNvPr>
          <p:cNvSpPr>
            <a:spLocks noGrp="1"/>
          </p:cNvSpPr>
          <p:nvPr>
            <p:ph type="sldNum" sz="quarter" idx="12"/>
          </p:nvPr>
        </p:nvSpPr>
        <p:spPr/>
        <p:txBody>
          <a:bodyPr/>
          <a:lstStyle/>
          <a:p>
            <a:fld id="{D7ED5E36-494E-9B47-B1DA-2034EEE0FFBF}" type="slidenum">
              <a:rPr lang="en-US" smtClean="0"/>
              <a:t>‹#›</a:t>
            </a:fld>
            <a:endParaRPr lang="en-US"/>
          </a:p>
        </p:txBody>
      </p:sp>
    </p:spTree>
    <p:extLst>
      <p:ext uri="{BB962C8B-B14F-4D97-AF65-F5344CB8AC3E}">
        <p14:creationId xmlns:p14="http://schemas.microsoft.com/office/powerpoint/2010/main" val="2985641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10;&#10;Description automatically generated with low confidence">
            <a:extLst>
              <a:ext uri="{FF2B5EF4-FFF2-40B4-BE49-F238E27FC236}">
                <a16:creationId xmlns:a16="http://schemas.microsoft.com/office/drawing/2014/main" id="{C53AB4D8-AD3B-9847-A8C5-64182F0947F1}"/>
              </a:ext>
            </a:extLst>
          </p:cNvPr>
          <p:cNvPicPr>
            <a:picLocks noChangeAspect="1"/>
          </p:cNvPicPr>
          <p:nvPr userDrawn="1"/>
        </p:nvPicPr>
        <p:blipFill>
          <a:blip r:embed="rId14"/>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546EE2B-89E9-E043-9F8D-705D1A6EBC51}"/>
              </a:ext>
            </a:extLst>
          </p:cNvPr>
          <p:cNvSpPr>
            <a:spLocks noGrp="1"/>
          </p:cNvSpPr>
          <p:nvPr>
            <p:ph type="title"/>
          </p:nvPr>
        </p:nvSpPr>
        <p:spPr>
          <a:xfrm>
            <a:off x="92766" y="136525"/>
            <a:ext cx="5572538"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4E9ABF3C-1E9E-0E4C-815E-4EE4C1A19A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1A5CA9-838F-9848-B6AE-8D9C7CD2CF0B}" type="datetimeFigureOut">
              <a:rPr lang="en-US" smtClean="0"/>
              <a:t>8/9/22</a:t>
            </a:fld>
            <a:endParaRPr lang="en-US"/>
          </a:p>
        </p:txBody>
      </p:sp>
      <p:sp>
        <p:nvSpPr>
          <p:cNvPr id="5" name="Footer Placeholder 4">
            <a:extLst>
              <a:ext uri="{FF2B5EF4-FFF2-40B4-BE49-F238E27FC236}">
                <a16:creationId xmlns:a16="http://schemas.microsoft.com/office/drawing/2014/main" id="{67A22710-4007-4746-987E-EA7D80AD64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99E8CE-8213-E945-B400-97EBBE5747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D5E36-494E-9B47-B1DA-2034EEE0FFBF}" type="slidenum">
              <a:rPr lang="en-US" smtClean="0"/>
              <a:t>‹#›</a:t>
            </a:fld>
            <a:endParaRPr lang="en-US"/>
          </a:p>
        </p:txBody>
      </p:sp>
    </p:spTree>
    <p:extLst>
      <p:ext uri="{BB962C8B-B14F-4D97-AF65-F5344CB8AC3E}">
        <p14:creationId xmlns:p14="http://schemas.microsoft.com/office/powerpoint/2010/main" val="2694032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rgbClr val="002060"/>
          </a:solidFill>
          <a:latin typeface="Libre Franklin"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Libre Frankl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Libre Frankl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Libre Frankl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Libre Frankl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Libre Frankl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mailto:Nadine@Succeedwithmore.com"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youtu.be/TG0TQOIIBDk"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hyperlink" Target="https://youtu.be/o8-oR5x_-YQ"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hyperlink" Target="https://www.illinoisrealtors.org/membership/memberbenefits/inman/"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www.succeedwithmore.com/calendar"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6644"/>
            <a:ext cx="5009661" cy="1200329"/>
          </a:xfrm>
          <a:prstGeom prst="rect">
            <a:avLst/>
          </a:prstGeom>
          <a:noFill/>
        </p:spPr>
        <p:txBody>
          <a:bodyPr wrap="square" rtlCol="0">
            <a:spAutoFit/>
          </a:bodyPr>
          <a:lstStyle/>
          <a:p>
            <a:pPr algn="ctr"/>
            <a:r>
              <a:rPr lang="en-US" sz="3600" b="1" dirty="0">
                <a:solidFill>
                  <a:schemeClr val="tx2"/>
                </a:solidFill>
                <a:latin typeface="Libre Franklin" panose="00000500000000000000" pitchFamily="2" charset="0"/>
              </a:rPr>
              <a:t>August 2022</a:t>
            </a:r>
          </a:p>
          <a:p>
            <a:pPr algn="ctr"/>
            <a:r>
              <a:rPr lang="en-US" sz="3600" b="1" dirty="0">
                <a:solidFill>
                  <a:schemeClr val="tx2"/>
                </a:solidFill>
                <a:latin typeface="Libre Franklin" panose="00000500000000000000" pitchFamily="2" charset="0"/>
              </a:rPr>
              <a:t>BROKER SLIDES</a:t>
            </a:r>
          </a:p>
        </p:txBody>
      </p:sp>
    </p:spTree>
    <p:extLst>
      <p:ext uri="{BB962C8B-B14F-4D97-AF65-F5344CB8AC3E}">
        <p14:creationId xmlns:p14="http://schemas.microsoft.com/office/powerpoint/2010/main" val="688979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14834" y="136525"/>
            <a:ext cx="5572538" cy="936901"/>
          </a:xfrm>
        </p:spPr>
        <p:txBody>
          <a:bodyPr>
            <a:normAutofit fontScale="90000"/>
          </a:bodyPr>
          <a:lstStyle/>
          <a:p>
            <a:r>
              <a:rPr lang="en-US" b="1" dirty="0"/>
              <a:t>VALUE OF MAINSTREET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11" y="1641403"/>
            <a:ext cx="3480078" cy="4501865"/>
          </a:xfrm>
          <a:prstGeom prst="rect">
            <a:avLst/>
          </a:prstGeom>
        </p:spPr>
      </p:pic>
      <p:sp>
        <p:nvSpPr>
          <p:cNvPr id="3" name="TextBox 2"/>
          <p:cNvSpPr txBox="1"/>
          <p:nvPr/>
        </p:nvSpPr>
        <p:spPr>
          <a:xfrm>
            <a:off x="7001693" y="145860"/>
            <a:ext cx="5307874" cy="1477328"/>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02060"/>
                </a:solidFill>
                <a:latin typeface="Libre Franklin" panose="00000500000000000000" pitchFamily="2" charset="0"/>
              </a:rPr>
              <a:t>Annual dues billed in July </a:t>
            </a:r>
          </a:p>
          <a:p>
            <a:pPr marL="285750" indent="-285750">
              <a:buFont typeface="Arial" panose="020B0604020202020204" pitchFamily="34" charset="0"/>
              <a:buChar char="•"/>
            </a:pPr>
            <a:r>
              <a:rPr lang="en-US" sz="2400" dirty="0">
                <a:solidFill>
                  <a:srgbClr val="002060"/>
                </a:solidFill>
                <a:latin typeface="Libre Franklin" panose="00000500000000000000" pitchFamily="2" charset="0"/>
              </a:rPr>
              <a:t>Due December 1</a:t>
            </a:r>
            <a:r>
              <a:rPr lang="en-US" sz="2400" baseline="30000" dirty="0">
                <a:solidFill>
                  <a:srgbClr val="002060"/>
                </a:solidFill>
                <a:latin typeface="Libre Franklin" panose="00000500000000000000" pitchFamily="2" charset="0"/>
              </a:rPr>
              <a:t>st</a:t>
            </a:r>
            <a:endParaRPr lang="en-US" sz="2400" dirty="0">
              <a:solidFill>
                <a:srgbClr val="002060"/>
              </a:solidFill>
              <a:latin typeface="Libre Franklin" panose="00000500000000000000" pitchFamily="2" charset="0"/>
            </a:endParaRPr>
          </a:p>
          <a:p>
            <a:pPr marL="285750" indent="-285750">
              <a:buFont typeface="Arial" panose="020B0604020202020204" pitchFamily="34" charset="0"/>
              <a:buChar char="•"/>
            </a:pPr>
            <a:r>
              <a:rPr lang="en-US" sz="2400" dirty="0">
                <a:solidFill>
                  <a:srgbClr val="002060"/>
                </a:solidFill>
                <a:latin typeface="Libre Franklin" panose="00000500000000000000" pitchFamily="2" charset="0"/>
              </a:rPr>
              <a:t>Pay when it’s convenient for you</a:t>
            </a:r>
          </a:p>
          <a:p>
            <a:pPr marL="285750" indent="-285750">
              <a:buFont typeface="Arial" panose="020B0604020202020204" pitchFamily="34" charset="0"/>
              <a:buChar char="•"/>
            </a:pPr>
            <a:endParaRPr lang="en-US" dirty="0">
              <a:solidFill>
                <a:srgbClr val="002060"/>
              </a:solidFill>
              <a:latin typeface="Libre Franklin" panose="00000500000000000000" pitchFamily="2" charset="0"/>
            </a:endParaRPr>
          </a:p>
        </p:txBody>
      </p:sp>
      <p:sp>
        <p:nvSpPr>
          <p:cNvPr id="9" name="TextBox 8"/>
          <p:cNvSpPr txBox="1"/>
          <p:nvPr/>
        </p:nvSpPr>
        <p:spPr>
          <a:xfrm>
            <a:off x="4047498" y="2061760"/>
            <a:ext cx="7197635" cy="3970318"/>
          </a:xfrm>
          <a:prstGeom prst="rect">
            <a:avLst/>
          </a:prstGeom>
          <a:noFill/>
        </p:spPr>
        <p:txBody>
          <a:bodyPr wrap="square" rtlCol="0">
            <a:spAutoFit/>
          </a:bodyPr>
          <a:lstStyle/>
          <a:p>
            <a:pPr lvl="0"/>
            <a:r>
              <a:rPr lang="en-US" b="1" dirty="0">
                <a:solidFill>
                  <a:srgbClr val="002060"/>
                </a:solidFill>
              </a:rPr>
              <a:t>Source of Income Protections (HB 2775)</a:t>
            </a:r>
            <a:r>
              <a:rPr lang="en-US" dirty="0">
                <a:solidFill>
                  <a:srgbClr val="002060"/>
                </a:solidFill>
              </a:rPr>
              <a:t>: REALTORS® beat back a far-reaching proposal that forced housing providers to accept any government or non-profit subsidy, limited rental amounts and neutered the eviction process. REALTORS® proactively worked with leaders in the Illinois Senate to pass a Bill that will protect those seeking housing with a housing choice voucher. </a:t>
            </a:r>
          </a:p>
          <a:p>
            <a:pPr lvl="0"/>
            <a:r>
              <a:rPr lang="en-US" b="1" dirty="0">
                <a:solidFill>
                  <a:srgbClr val="002060"/>
                </a:solidFill>
              </a:rPr>
              <a:t>Condo HOA Reporting (HB 4158): </a:t>
            </a:r>
            <a:r>
              <a:rPr lang="en-US" dirty="0">
                <a:solidFill>
                  <a:srgbClr val="002060"/>
                </a:solidFill>
              </a:rPr>
              <a:t>REALTORS® helped pass a bill that protects consumers by mandating Condo Boards to maintain records of reserve studies. </a:t>
            </a:r>
          </a:p>
          <a:p>
            <a:pPr lvl="0"/>
            <a:r>
              <a:rPr lang="en-US" b="1" dirty="0">
                <a:solidFill>
                  <a:srgbClr val="002060"/>
                </a:solidFill>
              </a:rPr>
              <a:t>Electric Vehicle Charging Act (HB 3125): </a:t>
            </a:r>
            <a:r>
              <a:rPr lang="en-US" dirty="0">
                <a:solidFill>
                  <a:srgbClr val="002060"/>
                </a:solidFill>
              </a:rPr>
              <a:t>REALTORS® stopped an aggressive mandate that would have driven up housing costs by forcing all new construction to include electric vehicle charging stations. </a:t>
            </a:r>
          </a:p>
          <a:p>
            <a:pPr lvl="0"/>
            <a:r>
              <a:rPr lang="en-US" b="1" dirty="0">
                <a:solidFill>
                  <a:srgbClr val="002060"/>
                </a:solidFill>
              </a:rPr>
              <a:t>Vacancy Fraud Act (HB 3477): </a:t>
            </a:r>
            <a:r>
              <a:rPr lang="en-US" dirty="0">
                <a:solidFill>
                  <a:srgbClr val="002060"/>
                </a:solidFill>
              </a:rPr>
              <a:t>REALTORS® stopped a Bill that sought to hold property owners criminally liable if they had vacant units.</a:t>
            </a:r>
            <a:r>
              <a:rPr lang="en-US" dirty="0"/>
              <a:t> </a:t>
            </a:r>
          </a:p>
        </p:txBody>
      </p:sp>
      <p:sp>
        <p:nvSpPr>
          <p:cNvPr id="2" name="TextBox 1"/>
          <p:cNvSpPr txBox="1"/>
          <p:nvPr/>
        </p:nvSpPr>
        <p:spPr>
          <a:xfrm>
            <a:off x="3947162" y="1657808"/>
            <a:ext cx="5904411" cy="369332"/>
          </a:xfrm>
          <a:prstGeom prst="rect">
            <a:avLst/>
          </a:prstGeom>
          <a:noFill/>
        </p:spPr>
        <p:txBody>
          <a:bodyPr wrap="square" rtlCol="0">
            <a:spAutoFit/>
          </a:bodyPr>
          <a:lstStyle/>
          <a:p>
            <a:r>
              <a:rPr lang="en-US" b="1" i="1" u="sng" dirty="0">
                <a:solidFill>
                  <a:srgbClr val="002060"/>
                </a:solidFill>
                <a:latin typeface="Libre Franklin" panose="00000500000000000000" pitchFamily="2" charset="0"/>
              </a:rPr>
              <a:t>Why invest in RPAC? 2022 WINS</a:t>
            </a:r>
          </a:p>
        </p:txBody>
      </p:sp>
    </p:spTree>
    <p:extLst>
      <p:ext uri="{BB962C8B-B14F-4D97-AF65-F5344CB8AC3E}">
        <p14:creationId xmlns:p14="http://schemas.microsoft.com/office/powerpoint/2010/main" val="295138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8441A-48F6-A345-B76A-A565B62C917C}"/>
              </a:ext>
            </a:extLst>
          </p:cNvPr>
          <p:cNvSpPr>
            <a:spLocks noGrp="1"/>
          </p:cNvSpPr>
          <p:nvPr>
            <p:ph type="title"/>
          </p:nvPr>
        </p:nvSpPr>
        <p:spPr>
          <a:xfrm>
            <a:off x="333539" y="230789"/>
            <a:ext cx="5577864" cy="936901"/>
          </a:xfrm>
        </p:spPr>
        <p:txBody>
          <a:bodyPr>
            <a:normAutofit/>
          </a:bodyPr>
          <a:lstStyle/>
          <a:p>
            <a:r>
              <a:rPr lang="en-US" sz="2800" b="1" dirty="0"/>
              <a:t>WE NEED YOUR HELP</a:t>
            </a:r>
          </a:p>
        </p:txBody>
      </p:sp>
      <p:sp>
        <p:nvSpPr>
          <p:cNvPr id="3" name="TextBox 2"/>
          <p:cNvSpPr txBox="1"/>
          <p:nvPr/>
        </p:nvSpPr>
        <p:spPr>
          <a:xfrm>
            <a:off x="333539" y="2011680"/>
            <a:ext cx="8477794" cy="2739211"/>
          </a:xfrm>
          <a:prstGeom prst="rect">
            <a:avLst/>
          </a:prstGeom>
          <a:noFill/>
        </p:spPr>
        <p:txBody>
          <a:bodyPr wrap="square" rtlCol="0">
            <a:spAutoFit/>
          </a:bodyPr>
          <a:lstStyle/>
          <a:p>
            <a:r>
              <a:rPr lang="en-US" sz="3200" b="1" dirty="0">
                <a:solidFill>
                  <a:srgbClr val="002060"/>
                </a:solidFill>
                <a:latin typeface="Libre Franklin" panose="00000500000000000000" pitchFamily="2" charset="0"/>
              </a:rPr>
              <a:t>Are you a REALTOR® Public Official? </a:t>
            </a:r>
          </a:p>
          <a:p>
            <a:endParaRPr lang="en-US" sz="2800" dirty="0">
              <a:solidFill>
                <a:srgbClr val="002060"/>
              </a:solidFill>
              <a:latin typeface="Libre Franklin" panose="00000500000000000000" pitchFamily="2" charset="0"/>
            </a:endParaRPr>
          </a:p>
          <a:p>
            <a:r>
              <a:rPr lang="en-US" sz="2800" dirty="0">
                <a:solidFill>
                  <a:srgbClr val="002060"/>
                </a:solidFill>
                <a:latin typeface="Libre Franklin" panose="00000500000000000000" pitchFamily="2" charset="0"/>
              </a:rPr>
              <a:t>We would love to know in what municipal </a:t>
            </a:r>
          </a:p>
          <a:p>
            <a:r>
              <a:rPr lang="en-US" sz="2800" dirty="0">
                <a:solidFill>
                  <a:srgbClr val="002060"/>
                </a:solidFill>
                <a:latin typeface="Libre Franklin" panose="00000500000000000000" pitchFamily="2" charset="0"/>
              </a:rPr>
              <a:t>capacity you serve your community.</a:t>
            </a:r>
          </a:p>
          <a:p>
            <a:br>
              <a:rPr lang="en-US" sz="2800" dirty="0">
                <a:solidFill>
                  <a:srgbClr val="002060"/>
                </a:solidFill>
                <a:latin typeface="Libre Franklin" panose="00000500000000000000" pitchFamily="2" charset="0"/>
              </a:rPr>
            </a:br>
            <a:r>
              <a:rPr lang="en-US" sz="2800" dirty="0">
                <a:solidFill>
                  <a:srgbClr val="002060"/>
                </a:solidFill>
                <a:latin typeface="Libre Franklin" panose="00000500000000000000" pitchFamily="2" charset="0"/>
              </a:rPr>
              <a:t>Email </a:t>
            </a:r>
            <a:r>
              <a:rPr lang="en-US" sz="2800" dirty="0">
                <a:latin typeface="Libre Franklin" panose="00000500000000000000" pitchFamily="2" charset="0"/>
                <a:hlinkClick r:id="rId3"/>
              </a:rPr>
              <a:t>Nadine@SucceedwithMORe.com</a:t>
            </a:r>
            <a:r>
              <a:rPr lang="en-US" sz="2800" dirty="0">
                <a:latin typeface="Libre Franklin" panose="00000500000000000000" pitchFamily="2" charset="0"/>
              </a:rPr>
              <a:t>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9689" y="2877457"/>
            <a:ext cx="3841569" cy="2561046"/>
          </a:xfrm>
          <a:prstGeom prst="rect">
            <a:avLst/>
          </a:prstGeom>
        </p:spPr>
      </p:pic>
    </p:spTree>
    <p:extLst>
      <p:ext uri="{BB962C8B-B14F-4D97-AF65-F5344CB8AC3E}">
        <p14:creationId xmlns:p14="http://schemas.microsoft.com/office/powerpoint/2010/main" val="350156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8441A-48F6-A345-B76A-A565B62C917C}"/>
              </a:ext>
            </a:extLst>
          </p:cNvPr>
          <p:cNvSpPr>
            <a:spLocks noGrp="1"/>
          </p:cNvSpPr>
          <p:nvPr>
            <p:ph type="title"/>
          </p:nvPr>
        </p:nvSpPr>
        <p:spPr>
          <a:xfrm>
            <a:off x="296214" y="152969"/>
            <a:ext cx="6735649" cy="936901"/>
          </a:xfrm>
        </p:spPr>
        <p:txBody>
          <a:bodyPr>
            <a:normAutofit/>
          </a:bodyPr>
          <a:lstStyle/>
          <a:p>
            <a:r>
              <a:rPr lang="en-US" sz="2800" b="1" dirty="0"/>
              <a:t>CODE OF ETHICS</a:t>
            </a:r>
          </a:p>
        </p:txBody>
      </p:sp>
      <p:sp>
        <p:nvSpPr>
          <p:cNvPr id="5" name="Rectangle 4"/>
          <p:cNvSpPr/>
          <p:nvPr/>
        </p:nvSpPr>
        <p:spPr>
          <a:xfrm>
            <a:off x="653143" y="2214384"/>
            <a:ext cx="9588137" cy="3693319"/>
          </a:xfrm>
          <a:prstGeom prst="rect">
            <a:avLst/>
          </a:prstGeom>
        </p:spPr>
        <p:txBody>
          <a:bodyPr wrap="square">
            <a:spAutoFit/>
          </a:bodyPr>
          <a:lstStyle/>
          <a:p>
            <a:pPr algn="just"/>
            <a:r>
              <a:rPr lang="en-US" dirty="0">
                <a:solidFill>
                  <a:srgbClr val="002060"/>
                </a:solidFill>
                <a:latin typeface="Libre Franklin" panose="00000500000000000000" pitchFamily="2" charset="0"/>
                <a:ea typeface="Calibri" panose="020F0502020204030204" pitchFamily="34" charset="0"/>
                <a:cs typeface="Times New Roman" panose="02020603050405020304" pitchFamily="18" charset="0"/>
              </a:rPr>
              <a:t>REALTORS® shall be honest and truthful in their real estate communications and shall present a true picture in their advertising, marketing, and other representations. REALTORS® shall ensure that their status as real estate professionals is readily apparent in their advertising, marketing, and other representations, and that the recipients of all real estate communications are, or have been, notified that those communications are from a real estate professional.</a:t>
            </a:r>
          </a:p>
          <a:p>
            <a:r>
              <a:rPr lang="en-US" dirty="0">
                <a:solidFill>
                  <a:srgbClr val="002060"/>
                </a:solidFill>
                <a:latin typeface="Libre Franklin" panose="00000500000000000000" pitchFamily="2" charset="0"/>
                <a:ea typeface="Calibri" panose="020F0502020204030204" pitchFamily="34" charset="0"/>
                <a:cs typeface="Times New Roman" panose="02020603050405020304" pitchFamily="18" charset="0"/>
              </a:rPr>
              <a:t> </a:t>
            </a:r>
          </a:p>
          <a:p>
            <a:pPr algn="ctr"/>
            <a:r>
              <a:rPr lang="en-US" b="1" u="sng" dirty="0">
                <a:solidFill>
                  <a:srgbClr val="002060"/>
                </a:solidFill>
                <a:latin typeface="Libre Franklin" panose="00000500000000000000" pitchFamily="2" charset="0"/>
                <a:ea typeface="Calibri" panose="020F0502020204030204" pitchFamily="34" charset="0"/>
                <a:cs typeface="Times New Roman" panose="02020603050405020304" pitchFamily="18" charset="0"/>
              </a:rPr>
              <a:t>Boil it Down: </a:t>
            </a:r>
          </a:p>
          <a:p>
            <a:pPr algn="ctr"/>
            <a:r>
              <a:rPr lang="en-US" dirty="0">
                <a:solidFill>
                  <a:srgbClr val="002060"/>
                </a:solidFill>
                <a:latin typeface="Libre Franklin" panose="00000500000000000000" pitchFamily="2" charset="0"/>
                <a:ea typeface="Calibri" panose="020F0502020204030204" pitchFamily="34" charset="0"/>
              </a:rPr>
              <a:t>Always present a true picture in your real estate communications and advertising. </a:t>
            </a:r>
          </a:p>
          <a:p>
            <a:pPr algn="ctr"/>
            <a:r>
              <a:rPr lang="en-US" dirty="0">
                <a:solidFill>
                  <a:srgbClr val="002060"/>
                </a:solidFill>
                <a:latin typeface="Libre Franklin" panose="00000500000000000000" pitchFamily="2" charset="0"/>
                <a:ea typeface="Calibri" panose="020F0502020204030204" pitchFamily="34" charset="0"/>
                <a:cs typeface="Times New Roman" panose="02020603050405020304" pitchFamily="18" charset="0"/>
              </a:rPr>
              <a:t>Always disclose your status as real estate professional in advertising and other representations.</a:t>
            </a:r>
          </a:p>
          <a:p>
            <a:r>
              <a:rPr lang="en-US" dirty="0">
                <a:solidFill>
                  <a:srgbClr val="002060"/>
                </a:solidFill>
                <a:latin typeface="Libre Franklin" panose="00000500000000000000" pitchFamily="2" charset="0"/>
                <a:ea typeface="Calibri" panose="020F0502020204030204" pitchFamily="34" charset="0"/>
                <a:cs typeface="Times New Roman" panose="02020603050405020304" pitchFamily="18" charset="0"/>
              </a:rPr>
              <a:t> </a:t>
            </a:r>
          </a:p>
          <a:p>
            <a:r>
              <a:rPr lang="en-US" dirty="0">
                <a:solidFill>
                  <a:srgbClr val="002060"/>
                </a:solidFill>
                <a:latin typeface="Libre Franklin" panose="00000500000000000000" pitchFamily="2" charset="0"/>
                <a:ea typeface="Calibri" panose="020F0502020204030204" pitchFamily="34" charset="0"/>
                <a:cs typeface="Times New Roman" panose="02020603050405020304" pitchFamily="18" charset="0"/>
              </a:rPr>
              <a:t>Violations of Article 12, begin with an automatic $250.00 fine.</a:t>
            </a:r>
          </a:p>
        </p:txBody>
      </p:sp>
      <p:sp>
        <p:nvSpPr>
          <p:cNvPr id="7" name="TextBox 6"/>
          <p:cNvSpPr txBox="1"/>
          <p:nvPr/>
        </p:nvSpPr>
        <p:spPr>
          <a:xfrm>
            <a:off x="653143" y="1593668"/>
            <a:ext cx="7367452" cy="461665"/>
          </a:xfrm>
          <a:prstGeom prst="rect">
            <a:avLst/>
          </a:prstGeom>
          <a:noFill/>
        </p:spPr>
        <p:txBody>
          <a:bodyPr wrap="square" rtlCol="0">
            <a:spAutoFit/>
          </a:bodyPr>
          <a:lstStyle/>
          <a:p>
            <a:r>
              <a:rPr lang="en-US" sz="2400" b="1" dirty="0">
                <a:solidFill>
                  <a:srgbClr val="002060"/>
                </a:solidFill>
                <a:latin typeface="Libre Franklin" panose="00000500000000000000" pitchFamily="2" charset="0"/>
              </a:rPr>
              <a:t>Article 12 and Advertising</a:t>
            </a:r>
          </a:p>
        </p:txBody>
      </p:sp>
    </p:spTree>
    <p:extLst>
      <p:ext uri="{BB962C8B-B14F-4D97-AF65-F5344CB8AC3E}">
        <p14:creationId xmlns:p14="http://schemas.microsoft.com/office/powerpoint/2010/main" val="3147920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8441A-48F6-A345-B76A-A565B62C917C}"/>
              </a:ext>
            </a:extLst>
          </p:cNvPr>
          <p:cNvSpPr>
            <a:spLocks noGrp="1"/>
          </p:cNvSpPr>
          <p:nvPr>
            <p:ph type="title"/>
          </p:nvPr>
        </p:nvSpPr>
        <p:spPr>
          <a:xfrm>
            <a:off x="385054" y="24727"/>
            <a:ext cx="6044548" cy="936901"/>
          </a:xfrm>
        </p:spPr>
        <p:txBody>
          <a:bodyPr>
            <a:normAutofit/>
          </a:bodyPr>
          <a:lstStyle/>
          <a:p>
            <a:r>
              <a:rPr lang="en-US" sz="2800" b="1" dirty="0"/>
              <a:t>SENTRILOCK</a:t>
            </a:r>
          </a:p>
        </p:txBody>
      </p:sp>
      <p:sp>
        <p:nvSpPr>
          <p:cNvPr id="3" name="Rectangle 2"/>
          <p:cNvSpPr/>
          <p:nvPr/>
        </p:nvSpPr>
        <p:spPr>
          <a:xfrm>
            <a:off x="385053" y="1429884"/>
            <a:ext cx="10287301" cy="4062651"/>
          </a:xfrm>
          <a:prstGeom prst="rect">
            <a:avLst/>
          </a:prstGeom>
        </p:spPr>
        <p:txBody>
          <a:bodyPr wrap="square">
            <a:spAutoFit/>
          </a:bodyPr>
          <a:lstStyle/>
          <a:p>
            <a:r>
              <a:rPr lang="en-US" sz="2400" b="1" dirty="0">
                <a:solidFill>
                  <a:srgbClr val="002060"/>
                </a:solidFill>
                <a:latin typeface="Libre Franklin" panose="00000500000000000000" pitchFamily="2" charset="0"/>
              </a:rPr>
              <a:t>Are you looking for a secure option to provide One-Day Codes? </a:t>
            </a:r>
          </a:p>
          <a:p>
            <a:pPr marL="285750" indent="-285750">
              <a:buFont typeface="Arial" panose="020B0604020202020204" pitchFamily="34" charset="0"/>
              <a:buChar char="•"/>
            </a:pPr>
            <a:r>
              <a:rPr lang="en-US" dirty="0" err="1">
                <a:solidFill>
                  <a:srgbClr val="002060"/>
                </a:solidFill>
                <a:latin typeface="Libre Franklin" panose="00000500000000000000" pitchFamily="2" charset="0"/>
              </a:rPr>
              <a:t>SentriConnect</a:t>
            </a:r>
            <a:r>
              <a:rPr lang="en-US" dirty="0">
                <a:solidFill>
                  <a:srgbClr val="002060"/>
                </a:solidFill>
                <a:latin typeface="Libre Franklin" panose="00000500000000000000" pitchFamily="2" charset="0"/>
              </a:rPr>
              <a:t> app is that tool!</a:t>
            </a:r>
          </a:p>
          <a:p>
            <a:pPr marL="285750" indent="-285750">
              <a:buFont typeface="Arial" panose="020B0604020202020204" pitchFamily="34" charset="0"/>
              <a:buChar char="•"/>
            </a:pPr>
            <a:endParaRPr lang="en-US" dirty="0">
              <a:solidFill>
                <a:srgbClr val="002060"/>
              </a:solidFill>
              <a:latin typeface="Libre Franklin" panose="00000500000000000000" pitchFamily="2" charset="0"/>
            </a:endParaRPr>
          </a:p>
          <a:p>
            <a:pPr marL="285750" indent="-285750">
              <a:buFont typeface="Arial" panose="020B0604020202020204" pitchFamily="34" charset="0"/>
              <a:buChar char="•"/>
            </a:pPr>
            <a:r>
              <a:rPr lang="en-US" dirty="0">
                <a:solidFill>
                  <a:srgbClr val="002060"/>
                </a:solidFill>
                <a:latin typeface="Libre Franklin" panose="00000500000000000000" pitchFamily="2" charset="0"/>
              </a:rPr>
              <a:t>Allows the listing agent, listing office, or one with lockbox owner privileges on an assigned property to issue one-day codes through this non-</a:t>
            </a:r>
            <a:r>
              <a:rPr lang="en-US" dirty="0" err="1">
                <a:solidFill>
                  <a:srgbClr val="002060"/>
                </a:solidFill>
                <a:latin typeface="Libre Franklin" panose="00000500000000000000" pitchFamily="2" charset="0"/>
              </a:rPr>
              <a:t>SentriLock</a:t>
            </a:r>
            <a:r>
              <a:rPr lang="en-US" dirty="0">
                <a:solidFill>
                  <a:srgbClr val="002060"/>
                </a:solidFill>
                <a:latin typeface="Libre Franklin" panose="00000500000000000000" pitchFamily="2" charset="0"/>
              </a:rPr>
              <a:t> REALTORS® app.</a:t>
            </a:r>
          </a:p>
          <a:p>
            <a:pPr marL="285750" indent="-285750">
              <a:buFont typeface="Arial" panose="020B0604020202020204" pitchFamily="34" charset="0"/>
              <a:buChar char="•"/>
            </a:pPr>
            <a:endParaRPr lang="en-US" dirty="0">
              <a:solidFill>
                <a:srgbClr val="002060"/>
              </a:solidFill>
              <a:latin typeface="Libre Franklin" panose="00000500000000000000" pitchFamily="2" charset="0"/>
            </a:endParaRPr>
          </a:p>
          <a:p>
            <a:pPr marL="285750" indent="-285750">
              <a:buFont typeface="Arial" panose="020B0604020202020204" pitchFamily="34" charset="0"/>
              <a:buChar char="•"/>
            </a:pPr>
            <a:r>
              <a:rPr lang="en-US" dirty="0">
                <a:solidFill>
                  <a:srgbClr val="002060"/>
                </a:solidFill>
                <a:latin typeface="Libre Franklin" panose="00000500000000000000" pitchFamily="2" charset="0"/>
              </a:rPr>
              <a:t>The app can be used for non-</a:t>
            </a:r>
            <a:r>
              <a:rPr lang="en-US" dirty="0" err="1">
                <a:solidFill>
                  <a:srgbClr val="002060"/>
                </a:solidFill>
                <a:latin typeface="Libre Franklin" panose="00000500000000000000" pitchFamily="2" charset="0"/>
              </a:rPr>
              <a:t>SentriLock</a:t>
            </a:r>
            <a:r>
              <a:rPr lang="en-US" dirty="0">
                <a:solidFill>
                  <a:srgbClr val="002060"/>
                </a:solidFill>
                <a:latin typeface="Libre Franklin" panose="00000500000000000000" pitchFamily="2" charset="0"/>
              </a:rPr>
              <a:t> REALTORS® and Non-REALTOR® users (cleaning, inspectors etc.) to access the one-day code and the listings.  </a:t>
            </a:r>
          </a:p>
          <a:p>
            <a:pPr marL="285750" indent="-285750">
              <a:buFont typeface="Arial" panose="020B0604020202020204" pitchFamily="34" charset="0"/>
              <a:buChar char="•"/>
            </a:pPr>
            <a:endParaRPr lang="en-US" dirty="0">
              <a:solidFill>
                <a:srgbClr val="002060"/>
              </a:solidFill>
              <a:latin typeface="Libre Franklin" panose="00000500000000000000" pitchFamily="2" charset="0"/>
            </a:endParaRPr>
          </a:p>
          <a:p>
            <a:pPr marL="285750" indent="-285750">
              <a:buFont typeface="Arial" panose="020B0604020202020204" pitchFamily="34" charset="0"/>
              <a:buChar char="•"/>
            </a:pPr>
            <a:r>
              <a:rPr lang="en-US" dirty="0">
                <a:solidFill>
                  <a:srgbClr val="002060"/>
                </a:solidFill>
                <a:latin typeface="Libre Franklin" panose="00000500000000000000" pitchFamily="2" charset="0"/>
              </a:rPr>
              <a:t>How to Use </a:t>
            </a:r>
            <a:r>
              <a:rPr lang="en-US" dirty="0" err="1">
                <a:solidFill>
                  <a:srgbClr val="002060"/>
                </a:solidFill>
                <a:latin typeface="Libre Franklin" panose="00000500000000000000" pitchFamily="2" charset="0"/>
              </a:rPr>
              <a:t>SentriKey</a:t>
            </a:r>
            <a:r>
              <a:rPr lang="en-US" dirty="0">
                <a:solidFill>
                  <a:srgbClr val="002060"/>
                </a:solidFill>
                <a:latin typeface="Libre Franklin" panose="00000500000000000000" pitchFamily="2" charset="0"/>
              </a:rPr>
              <a:t> Real Estate App to Grant Access to </a:t>
            </a:r>
            <a:r>
              <a:rPr lang="en-US" dirty="0" err="1">
                <a:solidFill>
                  <a:srgbClr val="002060"/>
                </a:solidFill>
                <a:latin typeface="Libre Franklin" panose="00000500000000000000" pitchFamily="2" charset="0"/>
              </a:rPr>
              <a:t>SentriConnect</a:t>
            </a:r>
            <a:endParaRPr lang="en-US" dirty="0">
              <a:solidFill>
                <a:srgbClr val="002060"/>
              </a:solidFill>
              <a:latin typeface="Libre Franklin" panose="00000500000000000000" pitchFamily="2" charset="0"/>
            </a:endParaRPr>
          </a:p>
          <a:p>
            <a:pPr lvl="1"/>
            <a:r>
              <a:rPr lang="en-US" u="sng" dirty="0">
                <a:latin typeface="Libre Franklin" panose="00000500000000000000" pitchFamily="2" charset="0"/>
                <a:hlinkClick r:id="rId3"/>
              </a:rPr>
              <a:t>https://youtu.be/TG0TQOIIBDk</a:t>
            </a:r>
            <a:endParaRPr lang="en-US" u="sng" dirty="0">
              <a:latin typeface="Libre Franklin" panose="00000500000000000000" pitchFamily="2" charset="0"/>
            </a:endParaRPr>
          </a:p>
          <a:p>
            <a:pPr marL="285750" indent="-285750">
              <a:buFont typeface="Arial" panose="020B0604020202020204" pitchFamily="34" charset="0"/>
              <a:buChar char="•"/>
            </a:pPr>
            <a:endParaRPr lang="en-US" dirty="0">
              <a:solidFill>
                <a:srgbClr val="002060"/>
              </a:solidFill>
              <a:latin typeface="Libre Franklin" panose="00000500000000000000" pitchFamily="2" charset="0"/>
            </a:endParaRPr>
          </a:p>
          <a:p>
            <a:pPr marL="285750" indent="-285750">
              <a:buFont typeface="Arial" panose="020B0604020202020204" pitchFamily="34" charset="0"/>
              <a:buChar char="•"/>
            </a:pPr>
            <a:r>
              <a:rPr lang="en-US" dirty="0">
                <a:solidFill>
                  <a:srgbClr val="002060"/>
                </a:solidFill>
                <a:latin typeface="Libre Franklin" panose="00000500000000000000" pitchFamily="2" charset="0"/>
              </a:rPr>
              <a:t>How to set-up </a:t>
            </a:r>
            <a:r>
              <a:rPr lang="en-US" dirty="0" err="1">
                <a:solidFill>
                  <a:srgbClr val="002060"/>
                </a:solidFill>
                <a:latin typeface="Libre Franklin" panose="00000500000000000000" pitchFamily="2" charset="0"/>
              </a:rPr>
              <a:t>SentriConnect</a:t>
            </a:r>
            <a:endParaRPr lang="en-US" dirty="0">
              <a:solidFill>
                <a:srgbClr val="002060"/>
              </a:solidFill>
              <a:latin typeface="Libre Franklin" panose="00000500000000000000" pitchFamily="2" charset="0"/>
            </a:endParaRPr>
          </a:p>
          <a:p>
            <a:pPr lvl="1"/>
            <a:r>
              <a:rPr lang="en-US" u="sng" dirty="0">
                <a:latin typeface="Libre Franklin" panose="00000500000000000000" pitchFamily="2" charset="0"/>
                <a:hlinkClick r:id="rId4"/>
              </a:rPr>
              <a:t>https://youtu.be/o8-oR5x_-YQ</a:t>
            </a:r>
            <a:r>
              <a:rPr lang="en-US" dirty="0">
                <a:latin typeface="Libre Franklin" panose="00000500000000000000" pitchFamily="2" charset="0"/>
              </a:rPr>
              <a:t> </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8724" y="4712245"/>
            <a:ext cx="1560579" cy="1560579"/>
          </a:xfrm>
          <a:prstGeom prst="rect">
            <a:avLst/>
          </a:prstGeom>
        </p:spPr>
      </p:pic>
    </p:spTree>
    <p:extLst>
      <p:ext uri="{BB962C8B-B14F-4D97-AF65-F5344CB8AC3E}">
        <p14:creationId xmlns:p14="http://schemas.microsoft.com/office/powerpoint/2010/main" val="2196560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dirty="0"/>
              <a:t>MEMBER BENEFIT:</a:t>
            </a:r>
            <a:br>
              <a:rPr lang="en-US" b="1" dirty="0"/>
            </a:br>
            <a:r>
              <a:rPr lang="en-US" b="1" dirty="0"/>
              <a:t>INMAN SELECT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2990" y="2622369"/>
            <a:ext cx="2093976" cy="29718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5384" y="1455683"/>
            <a:ext cx="4005292" cy="1614133"/>
          </a:xfrm>
          <a:prstGeom prst="rect">
            <a:avLst/>
          </a:prstGeom>
        </p:spPr>
      </p:pic>
      <p:sp>
        <p:nvSpPr>
          <p:cNvPr id="9" name="Rectangle 8"/>
          <p:cNvSpPr/>
          <p:nvPr/>
        </p:nvSpPr>
        <p:spPr>
          <a:xfrm>
            <a:off x="296284" y="1543220"/>
            <a:ext cx="6109060" cy="1231106"/>
          </a:xfrm>
          <a:prstGeom prst="rect">
            <a:avLst/>
          </a:prstGeom>
        </p:spPr>
        <p:txBody>
          <a:bodyPr wrap="square">
            <a:spAutoFit/>
          </a:bodyPr>
          <a:lstStyle/>
          <a:p>
            <a:r>
              <a:rPr lang="en-US" sz="2800" dirty="0">
                <a:solidFill>
                  <a:srgbClr val="002060"/>
                </a:solidFill>
                <a:latin typeface="Libre Franklin" panose="00000500000000000000" pitchFamily="2" charset="0"/>
              </a:rPr>
              <a:t>Complimentary Inman Select real estate news subscription! </a:t>
            </a:r>
          </a:p>
          <a:p>
            <a:r>
              <a:rPr lang="en-US" i="1" dirty="0">
                <a:solidFill>
                  <a:srgbClr val="002060"/>
                </a:solidFill>
                <a:latin typeface="Libre Franklin" panose="00000500000000000000" pitchFamily="2" charset="0"/>
              </a:rPr>
              <a:t>(Log-in Required)</a:t>
            </a:r>
          </a:p>
        </p:txBody>
      </p:sp>
      <p:sp>
        <p:nvSpPr>
          <p:cNvPr id="10" name="Rectangle 9"/>
          <p:cNvSpPr/>
          <p:nvPr/>
        </p:nvSpPr>
        <p:spPr>
          <a:xfrm>
            <a:off x="766354" y="5613764"/>
            <a:ext cx="8281852" cy="430887"/>
          </a:xfrm>
          <a:prstGeom prst="rect">
            <a:avLst/>
          </a:prstGeom>
        </p:spPr>
        <p:txBody>
          <a:bodyPr wrap="square">
            <a:spAutoFit/>
          </a:bodyPr>
          <a:lstStyle/>
          <a:p>
            <a:r>
              <a:rPr lang="en-US" sz="2200" dirty="0">
                <a:hlinkClick r:id="rId5"/>
              </a:rPr>
              <a:t>https://www.illinoisrealtors.org/membership/memberbenefits/inman/</a:t>
            </a:r>
            <a:r>
              <a:rPr lang="en-US" sz="2200" dirty="0"/>
              <a:t> </a:t>
            </a:r>
          </a:p>
        </p:txBody>
      </p:sp>
      <p:pic>
        <p:nvPicPr>
          <p:cNvPr id="11" name="Picture 10"/>
          <p:cNvPicPr>
            <a:picLocks noChangeAspect="1"/>
          </p:cNvPicPr>
          <p:nvPr/>
        </p:nvPicPr>
        <p:blipFill rotWithShape="1">
          <a:blip r:embed="rId6"/>
          <a:srcRect r="2881"/>
          <a:stretch/>
        </p:blipFill>
        <p:spPr>
          <a:xfrm>
            <a:off x="1883712" y="3003611"/>
            <a:ext cx="3781592" cy="1894960"/>
          </a:xfrm>
          <a:prstGeom prst="rect">
            <a:avLst/>
          </a:prstGeom>
        </p:spPr>
      </p:pic>
      <p:sp>
        <p:nvSpPr>
          <p:cNvPr id="12" name="TextBox 11"/>
          <p:cNvSpPr txBox="1"/>
          <p:nvPr/>
        </p:nvSpPr>
        <p:spPr>
          <a:xfrm>
            <a:off x="7602582" y="1312387"/>
            <a:ext cx="3874665" cy="461665"/>
          </a:xfrm>
          <a:prstGeom prst="rect">
            <a:avLst/>
          </a:prstGeom>
          <a:noFill/>
        </p:spPr>
        <p:txBody>
          <a:bodyPr wrap="square" rtlCol="0">
            <a:spAutoFit/>
          </a:bodyPr>
          <a:lstStyle/>
          <a:p>
            <a:r>
              <a:rPr lang="en-US" sz="2400" b="1" dirty="0">
                <a:solidFill>
                  <a:srgbClr val="002060"/>
                </a:solidFill>
                <a:latin typeface="Libre Franklin" panose="00000500000000000000" pitchFamily="2" charset="0"/>
              </a:rPr>
              <a:t>In partnership with:</a:t>
            </a:r>
          </a:p>
        </p:txBody>
      </p:sp>
    </p:spTree>
    <p:extLst>
      <p:ext uri="{BB962C8B-B14F-4D97-AF65-F5344CB8AC3E}">
        <p14:creationId xmlns:p14="http://schemas.microsoft.com/office/powerpoint/2010/main" val="3012053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E41AC-3881-684F-AE64-AAA6C5CE7A83}"/>
              </a:ext>
            </a:extLst>
          </p:cNvPr>
          <p:cNvSpPr>
            <a:spLocks noGrp="1"/>
          </p:cNvSpPr>
          <p:nvPr>
            <p:ph type="title"/>
          </p:nvPr>
        </p:nvSpPr>
        <p:spPr/>
        <p:txBody>
          <a:bodyPr>
            <a:normAutofit/>
          </a:bodyPr>
          <a:lstStyle/>
          <a:p>
            <a:r>
              <a:rPr lang="en-US" sz="2800" b="1" dirty="0"/>
              <a:t>UPCOMING </a:t>
            </a:r>
            <a:br>
              <a:rPr lang="en-US" sz="2800" b="1" dirty="0"/>
            </a:br>
            <a:r>
              <a:rPr lang="en-US" sz="2800" b="1" dirty="0"/>
              <a:t>COURSES AND EVENTS</a:t>
            </a:r>
          </a:p>
        </p:txBody>
      </p:sp>
      <p:sp>
        <p:nvSpPr>
          <p:cNvPr id="4" name="TextBox 3"/>
          <p:cNvSpPr txBox="1"/>
          <p:nvPr/>
        </p:nvSpPr>
        <p:spPr>
          <a:xfrm>
            <a:off x="2257030" y="6129781"/>
            <a:ext cx="6955693" cy="523220"/>
          </a:xfrm>
          <a:prstGeom prst="rect">
            <a:avLst/>
          </a:prstGeom>
          <a:noFill/>
        </p:spPr>
        <p:txBody>
          <a:bodyPr wrap="square" rtlCol="0">
            <a:spAutoFit/>
          </a:bodyPr>
          <a:lstStyle/>
          <a:p>
            <a:r>
              <a:rPr lang="en-US" sz="2800" b="1" dirty="0">
                <a:latin typeface="Libre Franklin" panose="00000500000000000000" pitchFamily="2" charset="0"/>
                <a:hlinkClick r:id="rId2"/>
              </a:rPr>
              <a:t>SucceedWithMORe.com/calendar</a:t>
            </a:r>
            <a:endParaRPr lang="en-US" sz="2800" b="1" dirty="0">
              <a:latin typeface="Libre Franklin" panose="00000500000000000000" pitchFamily="2" charset="0"/>
            </a:endParaRPr>
          </a:p>
        </p:txBody>
      </p:sp>
      <p:sp>
        <p:nvSpPr>
          <p:cNvPr id="5" name="Content Placeholder 4"/>
          <p:cNvSpPr>
            <a:spLocks noGrp="1"/>
          </p:cNvSpPr>
          <p:nvPr>
            <p:ph idx="1"/>
          </p:nvPr>
        </p:nvSpPr>
        <p:spPr>
          <a:xfrm>
            <a:off x="497190" y="1697406"/>
            <a:ext cx="7667096" cy="3793723"/>
          </a:xfrm>
        </p:spPr>
        <p:txBody>
          <a:bodyPr/>
          <a:lstStyle/>
          <a:p>
            <a:pPr marL="0" indent="0">
              <a:spcAft>
                <a:spcPts val="600"/>
              </a:spcAft>
              <a:buNone/>
            </a:pPr>
            <a:r>
              <a:rPr lang="en-US" sz="2000" b="1" dirty="0"/>
              <a:t>Sept.		REALTOR® Safety Month</a:t>
            </a:r>
          </a:p>
          <a:p>
            <a:pPr marL="0" indent="0">
              <a:spcAft>
                <a:spcPts val="600"/>
              </a:spcAft>
              <a:buNone/>
            </a:pPr>
            <a:r>
              <a:rPr lang="en-US" sz="2000" b="1" dirty="0"/>
              <a:t>9.2.22		</a:t>
            </a:r>
            <a:r>
              <a:rPr lang="en-US" sz="2000" dirty="0"/>
              <a:t>Top 10 RE Investing Mistakes</a:t>
            </a:r>
          </a:p>
          <a:p>
            <a:pPr marL="0" indent="0">
              <a:spcAft>
                <a:spcPts val="600"/>
              </a:spcAft>
              <a:buNone/>
            </a:pPr>
            <a:r>
              <a:rPr lang="en-US" sz="2000" b="1" dirty="0"/>
              <a:t>9.6.22</a:t>
            </a:r>
            <a:r>
              <a:rPr lang="en-US" sz="2000" dirty="0"/>
              <a:t>		Financial Analysis for Commercial</a:t>
            </a:r>
          </a:p>
          <a:p>
            <a:pPr marL="0" indent="0">
              <a:spcAft>
                <a:spcPts val="600"/>
              </a:spcAft>
              <a:buNone/>
            </a:pPr>
            <a:r>
              <a:rPr lang="en-US" sz="2000" b="1" dirty="0"/>
              <a:t>9.15.22   </a:t>
            </a:r>
            <a:r>
              <a:rPr lang="en-US" sz="2000" dirty="0"/>
              <a:t>  	Installation Celebration</a:t>
            </a:r>
          </a:p>
          <a:p>
            <a:pPr marL="0" indent="0">
              <a:spcAft>
                <a:spcPts val="600"/>
              </a:spcAft>
              <a:buNone/>
            </a:pPr>
            <a:r>
              <a:rPr lang="en-US" sz="2000" b="1" dirty="0"/>
              <a:t>9.16.22	</a:t>
            </a:r>
            <a:r>
              <a:rPr lang="en-US" sz="2000" dirty="0"/>
              <a:t>Real Estate Safety </a:t>
            </a:r>
          </a:p>
          <a:p>
            <a:pPr marL="0" indent="0">
              <a:spcAft>
                <a:spcPts val="600"/>
              </a:spcAft>
              <a:buNone/>
            </a:pPr>
            <a:r>
              <a:rPr lang="en-US" sz="2000" b="1" dirty="0"/>
              <a:t>9.22.22	</a:t>
            </a:r>
            <a:r>
              <a:rPr lang="en-US" sz="2000" dirty="0"/>
              <a:t>Coffee &amp; Conversation: Reinventing Space</a:t>
            </a:r>
          </a:p>
          <a:p>
            <a:pPr marL="0" indent="0">
              <a:spcAft>
                <a:spcPts val="600"/>
              </a:spcAft>
              <a:buNone/>
            </a:pPr>
            <a:r>
              <a:rPr lang="en-US" sz="2000" b="1" dirty="0"/>
              <a:t>9.23.22	</a:t>
            </a:r>
            <a:r>
              <a:rPr lang="en-US" sz="2000" dirty="0"/>
              <a:t>Cybercrime &amp; Human Behavior</a:t>
            </a:r>
          </a:p>
          <a:p>
            <a:pPr marL="0" indent="0">
              <a:spcAft>
                <a:spcPts val="600"/>
              </a:spcAft>
              <a:buNone/>
            </a:pPr>
            <a:r>
              <a:rPr lang="en-US" sz="2000" b="1" dirty="0"/>
              <a:t>9.27.22 	</a:t>
            </a:r>
            <a:r>
              <a:rPr lang="en-US" sz="2000" dirty="0"/>
              <a:t>Book Club: Ageism</a:t>
            </a:r>
          </a:p>
          <a:p>
            <a:pPr marL="0" indent="0">
              <a:spcAft>
                <a:spcPts val="600"/>
              </a:spcAft>
              <a:buNone/>
            </a:pPr>
            <a:r>
              <a:rPr lang="en-US" sz="2000" b="1" dirty="0"/>
              <a:t>9.29.22</a:t>
            </a:r>
            <a:r>
              <a:rPr lang="en-US" sz="2000" dirty="0"/>
              <a:t>	SFR: Short Sales &amp; Foreclosure Certification</a:t>
            </a:r>
          </a:p>
          <a:p>
            <a:pPr marL="0" indent="0">
              <a:buNone/>
            </a:pPr>
            <a:endParaRPr lang="en-US" sz="2000" dirty="0"/>
          </a:p>
          <a:p>
            <a:pPr marL="0" indent="0">
              <a:buNone/>
            </a:pPr>
            <a:endParaRPr lang="en-US" sz="2000" dirty="0"/>
          </a:p>
          <a:p>
            <a:pPr marL="0" indent="0">
              <a:buNone/>
            </a:pPr>
            <a:r>
              <a:rPr lang="en-US" sz="2000" dirty="0"/>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776" y="604975"/>
            <a:ext cx="4243894" cy="2746049"/>
          </a:xfrm>
          <a:prstGeom prst="rect">
            <a:avLst/>
          </a:prstGeom>
        </p:spPr>
      </p:pic>
    </p:spTree>
    <p:extLst>
      <p:ext uri="{BB962C8B-B14F-4D97-AF65-F5344CB8AC3E}">
        <p14:creationId xmlns:p14="http://schemas.microsoft.com/office/powerpoint/2010/main" val="13675895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1761</TotalTime>
  <Words>561</Words>
  <Application>Microsoft Macintosh PowerPoint</Application>
  <PresentationFormat>Widescreen</PresentationFormat>
  <Paragraphs>63</Paragraphs>
  <Slides>7</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Libre Franklin</vt:lpstr>
      <vt:lpstr>Office Theme</vt:lpstr>
      <vt:lpstr>PowerPoint Presentation</vt:lpstr>
      <vt:lpstr>VALUE OF MAINSTREET</vt:lpstr>
      <vt:lpstr>WE NEED YOUR HELP</vt:lpstr>
      <vt:lpstr>CODE OF ETHICS</vt:lpstr>
      <vt:lpstr>SENTRILOCK</vt:lpstr>
      <vt:lpstr>MEMBER BENEFIT: INMAN SELECT </vt:lpstr>
      <vt:lpstr>UPCOMING  COURSES AND EVENTS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Christian Sexton</dc:creator>
  <cp:lastModifiedBy>David Pollina</cp:lastModifiedBy>
  <cp:revision>94</cp:revision>
  <dcterms:created xsi:type="dcterms:W3CDTF">2021-12-13T14:49:37Z</dcterms:created>
  <dcterms:modified xsi:type="dcterms:W3CDTF">2022-08-09T18:11:19Z</dcterms:modified>
</cp:coreProperties>
</file>