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3" r:id="rId4"/>
    <p:sldId id="264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0A034-71D0-4F54-BBD8-C14068F24892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FCFB5-17AA-42EC-95B3-D4E8B3B8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0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Unlimited</a:t>
            </a:r>
            <a:r>
              <a:rPr lang="en-US" b="1" baseline="0" dirty="0"/>
              <a:t> usage and tech help is for hardware and software issues.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8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8FBF-02CC-4B48-A4CD-535AD981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55"/>
            <a:ext cx="6758609" cy="158294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BA870-CCAA-8047-A2DF-DF582519E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ibre Frankli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5B465-CF44-9E4A-88E2-18816AD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BE62D-9B93-6E41-836B-9827570F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2789-5CC9-A84F-B87B-2BB96609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6230-8EA2-E547-A100-FE9BC988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1D29B-0E75-A64A-8B39-48808C879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498DA-EB43-2645-A570-4D5BCACC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1039E-5402-7241-9137-B9A917E5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C44A-CB20-2D44-8BA9-1D8A0C96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0AEB-2E49-D641-8F71-55E4DB5E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1A76-1A0D-D14F-ABC1-44BF5431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96A4-3A6C-3743-89E9-B09ED200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EFC4-8364-AB4E-A7EE-F71F58F9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CB51D-3B57-7E4C-93CD-6692AD58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460C0-6E53-3A43-A087-CA8678FA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CF17-5345-6644-B10D-F0749D347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F382A-605D-C24E-ACAB-3ED4C45B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50B5-F215-A741-A4F9-83DD733A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BC62-3100-6A49-8211-12596DA2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87A5-DB66-3E47-8534-9146F821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401E-1BE6-274E-B4D2-7D94D75B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6B87-7947-2D4D-9E1E-7E13B032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353A-B1D3-2D46-97A1-7EC4E287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E07A2-B74C-A44C-95F3-47ED405A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84C69-71F9-7E40-9617-3592BE55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E7A3-8E1C-5846-AAD9-6E4309FB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983C-C251-5D43-8F61-016D30E4A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978BE-5AF8-3841-9A67-E07EDDEF0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7B0D9-6697-B747-8B71-EDFFB02D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4AC25-1A68-2F42-94A6-A04FF4B5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7922C-0EC1-6442-97EB-AB2C0E0E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A7CF-9C3E-5D40-9C1A-5A4F7EF9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B9E0C-A394-8447-BAE0-6943A27E8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410B6-26AD-7D46-80CB-72A46C0E5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DFB5F-963C-C349-BE65-9A9DC5D5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06BA2-6FDD-1745-AC79-08A20290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EE11-3449-6F47-B502-4F065E5E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E8756-EEA7-874C-8AEB-D9B477F9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74522-3EA2-6345-94DC-61EA4885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0AB1-F7C5-D843-81B8-FB765E4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F460A-F099-4548-B6A8-6BE00048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AD487-5380-D044-AC8F-32E4EFBC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2EBDF-CF24-1041-8CBC-219F8D42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28027-B46B-A84B-91A7-50E1E63C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0D50B-0BCF-7A42-AD4B-05AE98EC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1C426-314C-9F40-BE98-C3D21F4C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589D-9392-6B47-807F-C50C09A7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FCB0-C782-4641-AE6F-D163B9D9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4FB1F-27C0-E84E-84EE-0AD84C58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CF12A-2674-A545-B015-D8C3DB8B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582C-DA51-204B-9BC1-FA7CA9F4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22FC6-2B8D-1D4D-A74B-CC2A1F5C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53AB4D8-AD3B-9847-A8C5-64182F0947F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6EE2B-89E9-E043-9F8D-705D1A6E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BF3C-1E9E-0E4C-815E-4EE4C1A19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5CA9-838F-9848-B6AE-8D9C7CD2CF0B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2710-4007-4746-987E-EA7D80AD6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E8CE-8213-E945-B400-97EBBE5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cceedwithmore.com/calend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308" y="226644"/>
            <a:ext cx="500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Libre Franklin" panose="00000500000000000000" pitchFamily="2" charset="0"/>
              </a:rPr>
              <a:t>FEBRUARY 2022</a:t>
            </a:r>
          </a:p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Libre Franklin" panose="00000500000000000000" pitchFamily="2" charset="0"/>
              </a:rPr>
              <a:t>BROKER SLIDES</a:t>
            </a:r>
          </a:p>
        </p:txBody>
      </p:sp>
    </p:spTree>
    <p:extLst>
      <p:ext uri="{BB962C8B-B14F-4D97-AF65-F5344CB8AC3E}">
        <p14:creationId xmlns:p14="http://schemas.microsoft.com/office/powerpoint/2010/main" val="68897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08" y="162170"/>
            <a:ext cx="6044548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BROKER RENEWAL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14B4B-E091-0749-B941-2726BD89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486958"/>
            <a:ext cx="10515600" cy="4351338"/>
          </a:xfrm>
        </p:spPr>
        <p:txBody>
          <a:bodyPr/>
          <a:lstStyle/>
          <a:p>
            <a:pPr lvl="0"/>
            <a:endParaRPr lang="en-US" sz="1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4"/>
          <a:stretch/>
        </p:blipFill>
        <p:spPr>
          <a:xfrm>
            <a:off x="2991926" y="1366121"/>
            <a:ext cx="5327613" cy="54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131885"/>
            <a:ext cx="4804508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REALTOR® Political Action Committee (RPAC)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50" y="1235428"/>
            <a:ext cx="8274486" cy="3567782"/>
          </a:xfrm>
        </p:spPr>
      </p:pic>
      <p:sp>
        <p:nvSpPr>
          <p:cNvPr id="5" name="TextBox 4"/>
          <p:cNvSpPr txBox="1"/>
          <p:nvPr/>
        </p:nvSpPr>
        <p:spPr>
          <a:xfrm>
            <a:off x="1095022" y="4696178"/>
            <a:ext cx="91891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ibre Franklin" panose="00000500000000000000" pitchFamily="2" charset="0"/>
              </a:rPr>
              <a:t>Option 1: </a:t>
            </a:r>
            <a:r>
              <a:rPr lang="en-US" dirty="0">
                <a:latin typeface="Libre Franklin" panose="00000500000000000000" pitchFamily="2" charset="0"/>
              </a:rPr>
              <a:t>RPAC Major Investor - $1000 Investment (split into 11 monthly payments)</a:t>
            </a:r>
          </a:p>
          <a:p>
            <a:r>
              <a:rPr lang="en-US" b="1" dirty="0">
                <a:latin typeface="Libre Franklin" panose="00000500000000000000" pitchFamily="2" charset="0"/>
              </a:rPr>
              <a:t>Option 2: </a:t>
            </a:r>
            <a:r>
              <a:rPr lang="en-US" dirty="0">
                <a:latin typeface="Libre Franklin" panose="00000500000000000000" pitchFamily="2" charset="0"/>
              </a:rPr>
              <a:t>Minimum Investment - $20</a:t>
            </a:r>
          </a:p>
          <a:p>
            <a:pPr algn="ctr"/>
            <a:r>
              <a:rPr lang="en-US" sz="2400" i="1" dirty="0">
                <a:latin typeface="Libre Franklin" panose="00000500000000000000" pitchFamily="2" charset="0"/>
              </a:rPr>
              <a:t>So grab your </a:t>
            </a:r>
            <a:r>
              <a:rPr lang="en-US" sz="2400" i="1" dirty="0" err="1">
                <a:latin typeface="Libre Franklin" panose="00000500000000000000" pitchFamily="2" charset="0"/>
              </a:rPr>
              <a:t>nrds</a:t>
            </a:r>
            <a:r>
              <a:rPr lang="en-US" sz="2400" i="1" dirty="0">
                <a:latin typeface="Libre Franklin" panose="00000500000000000000" pitchFamily="2" charset="0"/>
              </a:rPr>
              <a:t> number and head over to </a:t>
            </a:r>
          </a:p>
          <a:p>
            <a:pPr algn="ctr"/>
            <a:r>
              <a:rPr lang="en-US" sz="2400" i="1" dirty="0">
                <a:latin typeface="Libre Franklin" panose="00000500000000000000" pitchFamily="2" charset="0"/>
              </a:rPr>
              <a:t>RPACNow.com to make your investment. </a:t>
            </a:r>
          </a:p>
          <a:p>
            <a:pPr algn="ctr"/>
            <a:r>
              <a:rPr lang="en-US" i="1" dirty="0">
                <a:latin typeface="Libre Franklin" panose="00000500000000000000" pitchFamily="2" charset="0"/>
              </a:rPr>
              <a:t>Questions? Contact </a:t>
            </a:r>
            <a:r>
              <a:rPr lang="en-US" i="1" dirty="0" err="1">
                <a:latin typeface="Libre Franklin" panose="00000500000000000000" pitchFamily="2" charset="0"/>
              </a:rPr>
              <a:t>Kim@SucceedwithMORe.com</a:t>
            </a:r>
            <a:endParaRPr lang="en-US" i="1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2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131885"/>
            <a:ext cx="4804508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MEMBER BENEFIT: </a:t>
            </a:r>
            <a:br>
              <a:rPr lang="en-US" sz="2800" b="1" dirty="0"/>
            </a:br>
            <a:r>
              <a:rPr lang="en-US" sz="2800" b="1" dirty="0"/>
              <a:t>PHOTOFY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0" y="1919111"/>
            <a:ext cx="11023597" cy="3499555"/>
          </a:xfrm>
        </p:spPr>
      </p:pic>
    </p:spTree>
    <p:extLst>
      <p:ext uri="{BB962C8B-B14F-4D97-AF65-F5344CB8AC3E}">
        <p14:creationId xmlns:p14="http://schemas.microsoft.com/office/powerpoint/2010/main" val="301205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41AC-3881-684F-AE64-AAA6C5CE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UPCOMING </a:t>
            </a:r>
            <a:br>
              <a:rPr lang="en-US" sz="2800" b="1" dirty="0"/>
            </a:br>
            <a:r>
              <a:rPr lang="en-US" sz="2800" b="1" dirty="0"/>
              <a:t>COURSES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6D47-94D8-5D4A-9600-B0FD1807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028"/>
            <a:ext cx="10515600" cy="4351338"/>
          </a:xfrm>
        </p:spPr>
        <p:txBody>
          <a:bodyPr/>
          <a:lstStyle/>
          <a:p>
            <a:r>
              <a:rPr lang="en-US" sz="2400" dirty="0"/>
              <a:t>ABR: Accredited Buyers Representative		3.1.2022</a:t>
            </a:r>
          </a:p>
          <a:p>
            <a:r>
              <a:rPr lang="en-US" sz="2400" dirty="0"/>
              <a:t>45 Hour Post Licensing – Virtual			3.5.2022</a:t>
            </a:r>
          </a:p>
          <a:p>
            <a:r>
              <a:rPr lang="en-US" sz="2400" dirty="0"/>
              <a:t>Own Who You R®: Celebrating Women in RE	3.8.2022</a:t>
            </a:r>
          </a:p>
          <a:p>
            <a:r>
              <a:rPr lang="en-US" sz="2400" dirty="0"/>
              <a:t>45 Hour Post Licensing – Live &amp; Virtual		3.8.2022</a:t>
            </a:r>
          </a:p>
          <a:p>
            <a:r>
              <a:rPr lang="en-US" sz="2400" dirty="0"/>
              <a:t>Illinois 4-Hour Core					3.8.2022</a:t>
            </a:r>
          </a:p>
          <a:p>
            <a:r>
              <a:rPr lang="en-US" sz="2400" dirty="0"/>
              <a:t>Conflict Resolution  -  Virtual 				3.16.2022</a:t>
            </a:r>
          </a:p>
          <a:p>
            <a:r>
              <a:rPr lang="en-US" sz="2400" dirty="0"/>
              <a:t>Coffee &amp; Conversation with IDFPR			3.24.2022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8214" y="6176963"/>
            <a:ext cx="695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ibre Franklin" panose="00000500000000000000" pitchFamily="2" charset="0"/>
                <a:hlinkClick r:id="rId2"/>
              </a:rPr>
              <a:t>www.SucceedWithMORe.com/calendar</a:t>
            </a:r>
            <a:endParaRPr lang="en-US" sz="2800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8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163</Words>
  <Application>Microsoft Macintosh PowerPoint</Application>
  <PresentationFormat>Widescreen</PresentationFormat>
  <Paragraphs>23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Libre Franklin</vt:lpstr>
      <vt:lpstr>Office Theme</vt:lpstr>
      <vt:lpstr>PowerPoint Presentation</vt:lpstr>
      <vt:lpstr>BROKER RENEWAL</vt:lpstr>
      <vt:lpstr>REALTOR® Political Action Committee (RPAC)</vt:lpstr>
      <vt:lpstr>MEMBER BENEFIT:  PHOTOFY</vt:lpstr>
      <vt:lpstr>UPCOMING  COURSES AND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22</cp:revision>
  <dcterms:created xsi:type="dcterms:W3CDTF">2021-12-13T14:49:37Z</dcterms:created>
  <dcterms:modified xsi:type="dcterms:W3CDTF">2022-02-14T17:47:18Z</dcterms:modified>
</cp:coreProperties>
</file>