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9" r:id="rId4"/>
    <p:sldId id="266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7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0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6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s://www.illinoisrealtors.org/wp-content/uploads/2022/05/2022-SDA-IMPORTANT-NOTIC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JUNE 2022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6755"/>
          <a:stretch/>
        </p:blipFill>
        <p:spPr>
          <a:xfrm>
            <a:off x="5493115" y="1612293"/>
            <a:ext cx="6338317" cy="496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FORM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0" y="2630745"/>
            <a:ext cx="10515600" cy="2643344"/>
          </a:xfrm>
        </p:spPr>
        <p:txBody>
          <a:bodyPr/>
          <a:lstStyle/>
          <a:p>
            <a:r>
              <a:rPr lang="en-US" dirty="0"/>
              <a:t>The Illinois Residential Real Property Disclosure Act was updated, which therefore requires new listings taken after May 13</a:t>
            </a:r>
            <a:r>
              <a:rPr lang="en-US" baseline="30000" dirty="0"/>
              <a:t>th</a:t>
            </a:r>
            <a:r>
              <a:rPr lang="en-US" dirty="0"/>
              <a:t> to use the updated form.  </a:t>
            </a:r>
          </a:p>
          <a:p>
            <a:r>
              <a:rPr lang="en-US" b="1" i="1" dirty="0"/>
              <a:t>FAQ’s: </a:t>
            </a:r>
            <a:r>
              <a:rPr lang="en-US" dirty="0">
                <a:hlinkClick r:id="rId4"/>
              </a:rPr>
              <a:t>Illinoisrealtors.org/wp-content/uploads/2022/05/2022-SDA-IMPORTANT-NOTICE.pdf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863" y="669681"/>
            <a:ext cx="4925143" cy="8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39" y="230789"/>
            <a:ext cx="5577864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CODE OF ETHICS VIOLATIONS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611" y="1648496"/>
            <a:ext cx="93371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Article 3-9 Unauthorized Access </a:t>
            </a: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Libre Franklin" panose="00000500000000000000" pitchFamily="2" charset="0"/>
              </a:rPr>
              <a:t>Mainstreet</a:t>
            </a: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 has collected $15,000 in fines in the first half of 2022.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Entering a scheduled appointment early or late and not communicating with the listing agent may result in a violation.</a:t>
            </a:r>
          </a:p>
          <a:p>
            <a:pPr lvl="1"/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Article 12 Advertising </a:t>
            </a: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Most violations reported are of Facebook marketing;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Failing to disclose firm name;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Failing to disclosed status as a real estate professional;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Misleading or deceptive framing of website;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Manipulating content;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Presenting other’s content without attribution or permission.	</a:t>
            </a:r>
          </a:p>
        </p:txBody>
      </p:sp>
    </p:spTree>
    <p:extLst>
      <p:ext uri="{BB962C8B-B14F-4D97-AF65-F5344CB8AC3E}">
        <p14:creationId xmlns:p14="http://schemas.microsoft.com/office/powerpoint/2010/main" val="35015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54" y="24727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SENTRILOCK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054" y="1366887"/>
            <a:ext cx="9042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Libre Franklin" panose="00000500000000000000" pitchFamily="2" charset="0"/>
              </a:rPr>
              <a:t>Did you know that you can assign a lockbox to a Private Listing Property?</a:t>
            </a:r>
            <a:endParaRPr lang="en-US" sz="3200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pic>
        <p:nvPicPr>
          <p:cNvPr id="1026" name="Picture 2" descr="IMG_23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80" y="2444103"/>
            <a:ext cx="1921889" cy="41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3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762" y="2444105"/>
            <a:ext cx="1921890" cy="41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2304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501" y="2444104"/>
            <a:ext cx="1921890" cy="41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75EA66CC-C702-4EA1-B258-5E5C3CF3E6E0" descr="IMG_23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683" y="2444104"/>
            <a:ext cx="1921888" cy="41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6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34" y="377715"/>
            <a:ext cx="6161412" cy="56244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MEMBER BENEFIT - </a:t>
            </a:r>
            <a:br>
              <a:rPr lang="en-US" sz="2800" b="1" dirty="0"/>
            </a:br>
            <a:r>
              <a:rPr lang="en-US" sz="2800" b="1" dirty="0" err="1"/>
              <a:t>MORe</a:t>
            </a:r>
            <a:r>
              <a:rPr lang="en-US" sz="2800" b="1" dirty="0"/>
              <a:t> MUNICIPAL DATA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2050" name="47BA6FD8-F4D8-45A7-AF53-9F9EF18549BE" descr="IMG_230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990" y="1431327"/>
            <a:ext cx="2524259" cy="47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565A61A6-6EA9-433C-AC13-BBAD286CBC8D" descr="IMG_231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"/>
          <a:stretch/>
        </p:blipFill>
        <p:spPr bwMode="auto">
          <a:xfrm>
            <a:off x="2715318" y="1600526"/>
            <a:ext cx="2206813" cy="22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5BB94658-A78C-468D-9CB6-6A6E9B721A6F" descr="IMG_2314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5456" y="3747939"/>
            <a:ext cx="2166675" cy="227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CE0267CB-37CC-498A-9A77-20EBBFF89D1D" descr="IMG_2315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260" y="1291531"/>
            <a:ext cx="2075217" cy="318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4F0AE15D-D659-4559-BB8B-51A76A9368C4" descr="IMG_231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"/>
          <a:stretch/>
        </p:blipFill>
        <p:spPr bwMode="auto">
          <a:xfrm>
            <a:off x="4982338" y="4479234"/>
            <a:ext cx="2083390" cy="221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718" y="197272"/>
            <a:ext cx="462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Libre Franklin" panose="00000500000000000000" pitchFamily="2" charset="0"/>
              </a:rPr>
              <a:t>Get the latest information on transfer taxes, solicitation, sign code ordinances, inspections, and home rule. </a:t>
            </a:r>
          </a:p>
        </p:txBody>
      </p:sp>
      <p:pic>
        <p:nvPicPr>
          <p:cNvPr id="2058" name="DDFF2A26-8A62-418F-8DC0-F7A120F36F2A" descr="IMG_2317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8017" y="1600526"/>
            <a:ext cx="3571562" cy="442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30" y="6129781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0373" y="2475516"/>
            <a:ext cx="6882405" cy="17974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6.24.2022</a:t>
            </a:r>
          </a:p>
          <a:p>
            <a:r>
              <a:rPr lang="en-US" sz="2000" dirty="0"/>
              <a:t>Lake County: Understanding Assessments and Taxes</a:t>
            </a:r>
          </a:p>
          <a:p>
            <a:pPr marL="0" indent="0">
              <a:buNone/>
            </a:pPr>
            <a:r>
              <a:rPr lang="en-US" sz="2000" b="1" dirty="0"/>
              <a:t>7.21.2022</a:t>
            </a:r>
          </a:p>
          <a:p>
            <a:r>
              <a:rPr lang="en-US" sz="2000" dirty="0"/>
              <a:t>Coffee &amp; Conversation: Credit Repair</a:t>
            </a:r>
          </a:p>
          <a:p>
            <a:pPr marL="0" indent="0">
              <a:buNone/>
            </a:pPr>
            <a:r>
              <a:rPr lang="en-US" sz="2000" b="1" dirty="0"/>
              <a:t>7.28.2022</a:t>
            </a:r>
            <a:r>
              <a:rPr lang="en-US" sz="2000" dirty="0"/>
              <a:t>	                                         </a:t>
            </a:r>
          </a:p>
          <a:p>
            <a:r>
              <a:rPr lang="en-US" sz="2000" dirty="0"/>
              <a:t>Financing Green Energy for Commercial Property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78" y="1197736"/>
            <a:ext cx="4063856" cy="4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202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PowerPoint Presentation</vt:lpstr>
      <vt:lpstr>FORM UPDATE</vt:lpstr>
      <vt:lpstr>CODE OF ETHICS VIOLATIONS</vt:lpstr>
      <vt:lpstr>SENTRILOCK</vt:lpstr>
      <vt:lpstr>MEMBER BENEFIT -  MORe MUNICIPAL DATA 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Tracy Polgar</cp:lastModifiedBy>
  <cp:revision>72</cp:revision>
  <dcterms:created xsi:type="dcterms:W3CDTF">2021-12-13T14:49:37Z</dcterms:created>
  <dcterms:modified xsi:type="dcterms:W3CDTF">2022-06-17T19:27:10Z</dcterms:modified>
</cp:coreProperties>
</file>